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698" r:id="rId5"/>
  </p:sldIdLst>
  <p:sldSz cx="9144000" cy="6858000" type="screen4x3"/>
  <p:notesSz cx="6858000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560D"/>
    <a:srgbClr val="008000"/>
    <a:srgbClr val="00738C"/>
    <a:srgbClr val="9933FF"/>
    <a:srgbClr val="006666"/>
    <a:srgbClr val="FFFF66"/>
    <a:srgbClr val="A8D1DC"/>
    <a:srgbClr val="DACEA9"/>
    <a:srgbClr val="C7D228"/>
    <a:srgbClr val="4AAE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1AB5DF-84BA-84B8-37CA-7803F731BEAF}" v="1" dt="2020-04-23T09:21:33.740"/>
    <p1510:client id="{3DE345A2-D481-453B-A090-CE83D45E250A}" v="6" dt="2021-05-11T07:43:52.826"/>
    <p1510:client id="{ED0B524B-5805-2324-EC85-D428498DA882}" v="8" dt="2020-03-19T12:33:55.5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33" autoAdjust="0"/>
    <p:restoredTop sz="87125" autoAdjust="0"/>
  </p:normalViewPr>
  <p:slideViewPr>
    <p:cSldViewPr snapToGrid="0" snapToObjects="1">
      <p:cViewPr varScale="1">
        <p:scale>
          <a:sx n="62" d="100"/>
          <a:sy n="62" d="100"/>
        </p:scale>
        <p:origin x="180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50" d="100"/>
          <a:sy n="50" d="100"/>
        </p:scale>
        <p:origin x="2720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75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74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BLI Jasmine" userId="S::jasmine.chebli@laposte.fr::7495c84f-aaa2-4616-bc65-eafdbab9082a" providerId="AD" clId="Web-{ED0B524B-5805-2324-EC85-D428498DA882}"/>
    <pc:docChg chg="modSld">
      <pc:chgData name="CHEBLI Jasmine" userId="S::jasmine.chebli@laposte.fr::7495c84f-aaa2-4616-bc65-eafdbab9082a" providerId="AD" clId="Web-{ED0B524B-5805-2324-EC85-D428498DA882}" dt="2020-03-19T12:33:55.553" v="7" actId="20577"/>
      <pc:docMkLst>
        <pc:docMk/>
      </pc:docMkLst>
      <pc:sldChg chg="modSp">
        <pc:chgData name="CHEBLI Jasmine" userId="S::jasmine.chebli@laposte.fr::7495c84f-aaa2-4616-bc65-eafdbab9082a" providerId="AD" clId="Web-{ED0B524B-5805-2324-EC85-D428498DA882}" dt="2020-03-19T12:33:55.553" v="7" actId="20577"/>
        <pc:sldMkLst>
          <pc:docMk/>
          <pc:sldMk cId="2844999196" sldId="536"/>
        </pc:sldMkLst>
        <pc:spChg chg="mod">
          <ac:chgData name="CHEBLI Jasmine" userId="S::jasmine.chebli@laposte.fr::7495c84f-aaa2-4616-bc65-eafdbab9082a" providerId="AD" clId="Web-{ED0B524B-5805-2324-EC85-D428498DA882}" dt="2020-03-19T12:33:55.553" v="7" actId="20577"/>
          <ac:spMkLst>
            <pc:docMk/>
            <pc:sldMk cId="2844999196" sldId="536"/>
            <ac:spMk id="12" creationId="{00000000-0000-0000-0000-000000000000}"/>
          </ac:spMkLst>
        </pc:spChg>
      </pc:sldChg>
    </pc:docChg>
  </pc:docChgLst>
  <pc:docChgLst>
    <pc:chgData name="WUILLEMIN Sarah" userId="S::sarah.wuillemin@laposte.fr::edbab15f-95aa-4023-89be-9e71e759049b" providerId="AD" clId="Web-{3DE345A2-D481-453B-A090-CE83D45E250A}"/>
    <pc:docChg chg="modSld">
      <pc:chgData name="WUILLEMIN Sarah" userId="S::sarah.wuillemin@laposte.fr::edbab15f-95aa-4023-89be-9e71e759049b" providerId="AD" clId="Web-{3DE345A2-D481-453B-A090-CE83D45E250A}" dt="2021-05-11T07:43:52.826" v="5"/>
      <pc:docMkLst>
        <pc:docMk/>
      </pc:docMkLst>
      <pc:sldChg chg="modSp">
        <pc:chgData name="WUILLEMIN Sarah" userId="S::sarah.wuillemin@laposte.fr::edbab15f-95aa-4023-89be-9e71e759049b" providerId="AD" clId="Web-{3DE345A2-D481-453B-A090-CE83D45E250A}" dt="2021-05-11T07:43:52.826" v="5"/>
        <pc:sldMkLst>
          <pc:docMk/>
          <pc:sldMk cId="745542535" sldId="696"/>
        </pc:sldMkLst>
        <pc:picChg chg="ord">
          <ac:chgData name="WUILLEMIN Sarah" userId="S::sarah.wuillemin@laposte.fr::edbab15f-95aa-4023-89be-9e71e759049b" providerId="AD" clId="Web-{3DE345A2-D481-453B-A090-CE83D45E250A}" dt="2021-05-11T07:43:03.981" v="3"/>
          <ac:picMkLst>
            <pc:docMk/>
            <pc:sldMk cId="745542535" sldId="696"/>
            <ac:picMk id="9" creationId="{00000000-0000-0000-0000-000000000000}"/>
          </ac:picMkLst>
        </pc:picChg>
        <pc:picChg chg="ord">
          <ac:chgData name="WUILLEMIN Sarah" userId="S::sarah.wuillemin@laposte.fr::edbab15f-95aa-4023-89be-9e71e759049b" providerId="AD" clId="Web-{3DE345A2-D481-453B-A090-CE83D45E250A}" dt="2021-05-11T07:43:52.826" v="5"/>
          <ac:picMkLst>
            <pc:docMk/>
            <pc:sldMk cId="745542535" sldId="696"/>
            <ac:picMk id="10" creationId="{00000000-0000-0000-0000-000000000000}"/>
          </ac:picMkLst>
        </pc:picChg>
      </pc:sldChg>
    </pc:docChg>
  </pc:docChgLst>
  <pc:docChgLst>
    <pc:chgData name="CHEBLI Jasmine" userId="S::jasmine.chebli@laposte.fr::7495c84f-aaa2-4616-bc65-eafdbab9082a" providerId="AD" clId="Web-{101AB5DF-84BA-84B8-37CA-7803F731BEAF}"/>
    <pc:docChg chg="modSld">
      <pc:chgData name="CHEBLI Jasmine" userId="S::jasmine.chebli@laposte.fr::7495c84f-aaa2-4616-bc65-eafdbab9082a" providerId="AD" clId="Web-{101AB5DF-84BA-84B8-37CA-7803F731BEAF}" dt="2020-04-23T09:22:48.115" v="4"/>
      <pc:docMkLst>
        <pc:docMk/>
      </pc:docMkLst>
      <pc:sldChg chg="modNotes">
        <pc:chgData name="CHEBLI Jasmine" userId="S::jasmine.chebli@laposte.fr::7495c84f-aaa2-4616-bc65-eafdbab9082a" providerId="AD" clId="Web-{101AB5DF-84BA-84B8-37CA-7803F731BEAF}" dt="2020-04-23T09:22:48.115" v="4"/>
        <pc:sldMkLst>
          <pc:docMk/>
          <pc:sldMk cId="424512806" sldId="54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1789829"/>
          </a:xfrm>
          <a:prstGeom prst="rect">
            <a:avLst/>
          </a:prstGeom>
        </p:spPr>
        <p:txBody>
          <a:bodyPr vert="horz" lIns="159666" tIns="79835" rIns="159666" bIns="79835" rtlCol="0"/>
          <a:lstStyle>
            <a:lvl1pPr algn="l">
              <a:defRPr sz="21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6" y="0"/>
            <a:ext cx="2945659" cy="1789829"/>
          </a:xfrm>
          <a:prstGeom prst="rect">
            <a:avLst/>
          </a:prstGeom>
        </p:spPr>
        <p:txBody>
          <a:bodyPr vert="horz" lIns="159666" tIns="79835" rIns="159666" bIns="79835" rtlCol="0"/>
          <a:lstStyle>
            <a:lvl1pPr algn="r">
              <a:defRPr sz="2100"/>
            </a:lvl1pPr>
          </a:lstStyle>
          <a:p>
            <a:fld id="{EAAAF562-A64F-3843-AC1E-68B17DAA05C7}" type="datetimeFigureOut">
              <a:rPr lang="fr-FR" smtClean="0"/>
              <a:t>23/02/2022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" y="34000539"/>
            <a:ext cx="2945659" cy="1789829"/>
          </a:xfrm>
          <a:prstGeom prst="rect">
            <a:avLst/>
          </a:prstGeom>
        </p:spPr>
        <p:txBody>
          <a:bodyPr vert="horz" lIns="159666" tIns="79835" rIns="159666" bIns="79835" rtlCol="0" anchor="b"/>
          <a:lstStyle>
            <a:lvl1pPr algn="l">
              <a:defRPr sz="21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6" y="34000539"/>
            <a:ext cx="2945659" cy="1789829"/>
          </a:xfrm>
          <a:prstGeom prst="rect">
            <a:avLst/>
          </a:prstGeom>
        </p:spPr>
        <p:txBody>
          <a:bodyPr vert="horz" lIns="159666" tIns="79835" rIns="159666" bIns="79835" rtlCol="0" anchor="b"/>
          <a:lstStyle>
            <a:lvl1pPr algn="r">
              <a:defRPr sz="2100"/>
            </a:lvl1pPr>
          </a:lstStyle>
          <a:p>
            <a:fld id="{4C1CBF16-1A12-3241-9270-6A90286218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30815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1789829"/>
          </a:xfrm>
          <a:prstGeom prst="rect">
            <a:avLst/>
          </a:prstGeom>
        </p:spPr>
        <p:txBody>
          <a:bodyPr vert="horz" lIns="159666" tIns="79835" rIns="159666" bIns="79835" rtlCol="0"/>
          <a:lstStyle>
            <a:lvl1pPr algn="l">
              <a:defRPr sz="21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1789829"/>
          </a:xfrm>
          <a:prstGeom prst="rect">
            <a:avLst/>
          </a:prstGeom>
        </p:spPr>
        <p:txBody>
          <a:bodyPr vert="horz" lIns="159666" tIns="79835" rIns="159666" bIns="79835" rtlCol="0"/>
          <a:lstStyle>
            <a:lvl1pPr algn="r">
              <a:defRPr sz="2100"/>
            </a:lvl1pPr>
          </a:lstStyle>
          <a:p>
            <a:fld id="{7BCAF95D-AF4A-2545-B619-20345EE91FB6}" type="datetimeFigureOut">
              <a:rPr lang="fr-FR" smtClean="0"/>
              <a:t>23/02/2022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-5551488" y="2684463"/>
            <a:ext cx="17900651" cy="13425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59666" tIns="79835" rIns="159666" bIns="79835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17003384"/>
            <a:ext cx="5438140" cy="16108461"/>
          </a:xfrm>
          <a:prstGeom prst="rect">
            <a:avLst/>
          </a:prstGeom>
        </p:spPr>
        <p:txBody>
          <a:bodyPr vert="horz" lIns="159666" tIns="79835" rIns="159666" bIns="79835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34000539"/>
            <a:ext cx="2945659" cy="1789829"/>
          </a:xfrm>
          <a:prstGeom prst="rect">
            <a:avLst/>
          </a:prstGeom>
        </p:spPr>
        <p:txBody>
          <a:bodyPr vert="horz" lIns="159666" tIns="79835" rIns="159666" bIns="79835" rtlCol="0" anchor="b"/>
          <a:lstStyle>
            <a:lvl1pPr algn="l">
              <a:defRPr sz="21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6" y="34000539"/>
            <a:ext cx="2945659" cy="1789829"/>
          </a:xfrm>
          <a:prstGeom prst="rect">
            <a:avLst/>
          </a:prstGeom>
        </p:spPr>
        <p:txBody>
          <a:bodyPr vert="horz" lIns="159666" tIns="79835" rIns="159666" bIns="79835" rtlCol="0" anchor="b"/>
          <a:lstStyle>
            <a:lvl1pPr algn="r">
              <a:defRPr sz="2100"/>
            </a:lvl1pPr>
          </a:lstStyle>
          <a:p>
            <a:fld id="{DDF7AEA9-ACB6-B14A-9712-552A1C27DF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66842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Besoin</a:t>
            </a:r>
            <a:r>
              <a:rPr lang="fr-FR" baseline="0" dirty="0" smtClean="0"/>
              <a:t> d’environ 90 cc</a:t>
            </a:r>
          </a:p>
          <a:p>
            <a:r>
              <a:rPr lang="fr-FR" baseline="0" dirty="0" smtClean="0"/>
              <a:t>Besoin d’environ 100 FG   en 2022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7AEA9-ACB6-B14A-9712-552A1C27DFA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202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 2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57458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720201" y="3106031"/>
            <a:ext cx="4833848" cy="1624715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4500" b="0" i="0" cap="none" baseline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1pPr>
          </a:lstStyle>
          <a:p>
            <a:r>
              <a:rPr lang="fr-FR" dirty="0"/>
              <a:t>Titre</a:t>
            </a:r>
            <a:br>
              <a:rPr lang="fr-FR" dirty="0"/>
            </a:br>
            <a:r>
              <a:rPr lang="fr-FR" dirty="0"/>
              <a:t>sur 2 lignes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720201" y="4947933"/>
            <a:ext cx="4833848" cy="3256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500" baseline="0">
                <a:solidFill>
                  <a:srgbClr val="EA504C"/>
                </a:solidFill>
                <a:latin typeface="Montserrat"/>
                <a:cs typeface="Montserra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Présentation du 05 / 05 / 2018</a:t>
            </a:r>
          </a:p>
        </p:txBody>
      </p:sp>
      <p:pic>
        <p:nvPicPr>
          <p:cNvPr id="23" name="Image 2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00697" y="5349808"/>
            <a:ext cx="527805" cy="527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662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angle rectangle 5"/>
          <p:cNvSpPr>
            <a:spLocks noChangeAspect="1"/>
          </p:cNvSpPr>
          <p:nvPr userDrawn="1"/>
        </p:nvSpPr>
        <p:spPr>
          <a:xfrm rot="5400000">
            <a:off x="-3" y="-1"/>
            <a:ext cx="6356352" cy="6356352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Titre 1"/>
          <p:cNvSpPr>
            <a:spLocks noGrp="1"/>
          </p:cNvSpPr>
          <p:nvPr>
            <p:ph type="ctrTitle" hasCustomPrompt="1"/>
          </p:nvPr>
        </p:nvSpPr>
        <p:spPr>
          <a:xfrm>
            <a:off x="3523439" y="3241503"/>
            <a:ext cx="4833848" cy="1624715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4500" b="0" i="0" cap="none" baseline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1pPr>
          </a:lstStyle>
          <a:p>
            <a:r>
              <a:rPr lang="fr-FR" dirty="0"/>
              <a:t>Titre</a:t>
            </a:r>
            <a:br>
              <a:rPr lang="fr-FR" dirty="0"/>
            </a:br>
            <a:r>
              <a:rPr lang="fr-FR" dirty="0"/>
              <a:t>sur 2 lignes</a:t>
            </a:r>
          </a:p>
        </p:txBody>
      </p:sp>
      <p:sp>
        <p:nvSpPr>
          <p:cNvPr id="9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523439" y="5091872"/>
            <a:ext cx="4833848" cy="3256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500" baseline="0">
                <a:solidFill>
                  <a:srgbClr val="EA504C"/>
                </a:solidFill>
                <a:latin typeface="Montserrat"/>
                <a:cs typeface="Montserra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Présentation du 05 / 05 / 2018</a:t>
            </a:r>
          </a:p>
        </p:txBody>
      </p:sp>
      <p:pic>
        <p:nvPicPr>
          <p:cNvPr id="23" name="Image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8173" y="1014095"/>
            <a:ext cx="5202936" cy="2164080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625042" y="5494660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39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LGLP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026" y="5889617"/>
            <a:ext cx="2526974" cy="968383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199740" y="2636145"/>
            <a:ext cx="7560004" cy="59483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3600" b="0" i="0" cap="none">
                <a:solidFill>
                  <a:srgbClr val="00738C"/>
                </a:solidFill>
                <a:latin typeface="Montserrat Light"/>
                <a:cs typeface="Montserrat Light"/>
              </a:defRPr>
            </a:lvl1pPr>
          </a:lstStyle>
          <a:p>
            <a:r>
              <a:rPr lang="fr-FR" dirty="0"/>
              <a:t>Titre du chapitre</a:t>
            </a:r>
          </a:p>
        </p:txBody>
      </p:sp>
      <p:sp>
        <p:nvSpPr>
          <p:cNvPr id="22" name="Espace réservé de la date 2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84AFCE1-C2AE-4593-AE3D-A10BEBAF4DEF}" type="datetime1">
              <a:rPr lang="fr-FR" smtClean="0"/>
              <a:t>23/02/2022</a:t>
            </a:fld>
            <a:endParaRPr lang="fr-FR" dirty="0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Les fonctions qui recrutent en Occitanie</a:t>
            </a:r>
            <a:endParaRPr lang="fr-FR" dirty="0"/>
          </a:p>
        </p:txBody>
      </p:sp>
      <p:sp>
        <p:nvSpPr>
          <p:cNvPr id="24" name="Espace réservé du numéro de diapositive 2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0B29F6C-1466-084F-9D63-E69C9E7A9AD5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27" name="Image 2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88461" y="6103449"/>
            <a:ext cx="174247" cy="174247"/>
          </a:xfrm>
          <a:prstGeom prst="rect">
            <a:avLst/>
          </a:prstGeom>
        </p:spPr>
      </p:pic>
      <p:grpSp>
        <p:nvGrpSpPr>
          <p:cNvPr id="4" name="Groupe 3"/>
          <p:cNvGrpSpPr/>
          <p:nvPr userDrawn="1"/>
        </p:nvGrpSpPr>
        <p:grpSpPr>
          <a:xfrm>
            <a:off x="0" y="-11303"/>
            <a:ext cx="3276600" cy="1398381"/>
            <a:chOff x="0" y="-11303"/>
            <a:chExt cx="3276600" cy="1398381"/>
          </a:xfrm>
        </p:grpSpPr>
        <p:pic>
          <p:nvPicPr>
            <p:cNvPr id="25" name="Image 24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1303"/>
              <a:ext cx="3145864" cy="1398381"/>
            </a:xfrm>
            <a:prstGeom prst="rect">
              <a:avLst/>
            </a:prstGeom>
          </p:spPr>
        </p:pic>
        <p:pic>
          <p:nvPicPr>
            <p:cNvPr id="3" name="Image 2"/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2147463" y="402271"/>
              <a:ext cx="1129137" cy="43729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4132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 descr="LGLP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026" y="5889617"/>
            <a:ext cx="2526974" cy="968383"/>
          </a:xfrm>
          <a:prstGeom prst="rect">
            <a:avLst/>
          </a:prstGeom>
        </p:spPr>
      </p:pic>
      <p:sp>
        <p:nvSpPr>
          <p:cNvPr id="18" name="Titre 1"/>
          <p:cNvSpPr>
            <a:spLocks noGrp="1"/>
          </p:cNvSpPr>
          <p:nvPr>
            <p:ph type="ctrTitle" hasCustomPrompt="1"/>
          </p:nvPr>
        </p:nvSpPr>
        <p:spPr>
          <a:xfrm>
            <a:off x="1199740" y="1010194"/>
            <a:ext cx="7560004" cy="46416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3000" b="0" i="0" cap="none">
                <a:solidFill>
                  <a:srgbClr val="00738C"/>
                </a:solidFill>
                <a:latin typeface="Montserrat Light"/>
                <a:cs typeface="Montserrat Light"/>
              </a:defRPr>
            </a:lvl1pPr>
          </a:lstStyle>
          <a:p>
            <a:r>
              <a:rPr lang="fr-FR" dirty="0"/>
              <a:t>Titre de la diapositive</a:t>
            </a:r>
          </a:p>
        </p:txBody>
      </p:sp>
      <p:sp>
        <p:nvSpPr>
          <p:cNvPr id="19" name="Espace réservé du contenu 2"/>
          <p:cNvSpPr>
            <a:spLocks noGrp="1"/>
          </p:cNvSpPr>
          <p:nvPr>
            <p:ph idx="13"/>
          </p:nvPr>
        </p:nvSpPr>
        <p:spPr>
          <a:xfrm>
            <a:off x="1199740" y="1483698"/>
            <a:ext cx="7560003" cy="347458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1pPr>
            <a:lvl2pPr marL="800100" indent="-342900">
              <a:buClr>
                <a:srgbClr val="EA504C"/>
              </a:buClr>
              <a:buFont typeface="Wingdings" charset="2"/>
              <a:buChar char="§"/>
              <a:defRPr sz="2100"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2pPr>
            <a:lvl3pPr marL="1200150" indent="-285750">
              <a:buClr>
                <a:srgbClr val="EA504C"/>
              </a:buClr>
              <a:buFont typeface="Wingdings" charset="2"/>
              <a:buChar char="§"/>
              <a:defRPr sz="1800"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3pPr>
            <a:lvl4pPr marL="1657350" indent="-285750">
              <a:buClr>
                <a:srgbClr val="EA504C"/>
              </a:buClr>
              <a:buFont typeface="Wingdings" charset="2"/>
              <a:buChar char="§"/>
              <a:defRPr sz="1400"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4pPr>
            <a:lvl5pPr marL="2114550" indent="-285750">
              <a:buClr>
                <a:srgbClr val="EA504C"/>
              </a:buClr>
              <a:buFont typeface="Wingdings" charset="2"/>
              <a:buChar char="§"/>
              <a:defRPr sz="1200"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2" name="Espace réservé de la date 21"/>
          <p:cNvSpPr>
            <a:spLocks noGrp="1"/>
          </p:cNvSpPr>
          <p:nvPr>
            <p:ph type="dt" sz="half" idx="14"/>
          </p:nvPr>
        </p:nvSpPr>
        <p:spPr>
          <a:xfrm>
            <a:off x="609583" y="6231880"/>
            <a:ext cx="5731950" cy="222250"/>
          </a:xfrm>
        </p:spPr>
        <p:txBody>
          <a:bodyPr/>
          <a:lstStyle/>
          <a:p>
            <a:fld id="{1F510BAE-6668-446C-A957-98906E40B6D1}" type="datetime1">
              <a:rPr lang="fr-FR" smtClean="0"/>
              <a:t>23/02/2022</a:t>
            </a:fld>
            <a:endParaRPr lang="fr-FR" dirty="0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5"/>
          </p:nvPr>
        </p:nvSpPr>
        <p:spPr>
          <a:xfrm>
            <a:off x="608095" y="6067856"/>
            <a:ext cx="2895600" cy="239183"/>
          </a:xfrm>
        </p:spPr>
        <p:txBody>
          <a:bodyPr/>
          <a:lstStyle/>
          <a:p>
            <a:r>
              <a:rPr lang="fr-FR"/>
              <a:t>Les fonctions qui recrutent en Occitanie</a:t>
            </a:r>
            <a:endParaRPr lang="fr-FR" dirty="0"/>
          </a:p>
        </p:txBody>
      </p:sp>
      <p:sp>
        <p:nvSpPr>
          <p:cNvPr id="26" name="Espace réservé du numéro de diapositive 23"/>
          <p:cNvSpPr>
            <a:spLocks noGrp="1"/>
          </p:cNvSpPr>
          <p:nvPr>
            <p:ph type="sldNum" sz="quarter" idx="16"/>
          </p:nvPr>
        </p:nvSpPr>
        <p:spPr>
          <a:xfrm>
            <a:off x="93133" y="6002227"/>
            <a:ext cx="395328" cy="365125"/>
          </a:xfrm>
        </p:spPr>
        <p:txBody>
          <a:bodyPr/>
          <a:lstStyle/>
          <a:p>
            <a:fld id="{20B29F6C-1466-084F-9D63-E69C9E7A9AD5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24" name="Image 2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88461" y="6103449"/>
            <a:ext cx="174247" cy="174247"/>
          </a:xfrm>
          <a:prstGeom prst="rect">
            <a:avLst/>
          </a:prstGeom>
        </p:spPr>
      </p:pic>
      <p:grpSp>
        <p:nvGrpSpPr>
          <p:cNvPr id="12" name="Groupe 11"/>
          <p:cNvGrpSpPr/>
          <p:nvPr userDrawn="1"/>
        </p:nvGrpSpPr>
        <p:grpSpPr>
          <a:xfrm>
            <a:off x="0" y="13582"/>
            <a:ext cx="3276600" cy="1398381"/>
            <a:chOff x="0" y="-11303"/>
            <a:chExt cx="3276600" cy="1398381"/>
          </a:xfrm>
        </p:grpSpPr>
        <p:pic>
          <p:nvPicPr>
            <p:cNvPr id="13" name="Image 12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1303"/>
              <a:ext cx="3145864" cy="1398381"/>
            </a:xfrm>
            <a:prstGeom prst="rect">
              <a:avLst/>
            </a:prstGeom>
          </p:spPr>
        </p:pic>
        <p:pic>
          <p:nvPicPr>
            <p:cNvPr id="14" name="Image 13"/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2147463" y="402271"/>
              <a:ext cx="1129137" cy="43729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86121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5" descr="LGLP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026" y="5889617"/>
            <a:ext cx="2526974" cy="968383"/>
          </a:xfrm>
          <a:prstGeom prst="rect">
            <a:avLst/>
          </a:prstGeom>
        </p:spPr>
      </p:pic>
      <p:sp>
        <p:nvSpPr>
          <p:cNvPr id="21" name="Espace réservé du contenu 2"/>
          <p:cNvSpPr>
            <a:spLocks noGrp="1"/>
          </p:cNvSpPr>
          <p:nvPr>
            <p:ph idx="14"/>
          </p:nvPr>
        </p:nvSpPr>
        <p:spPr>
          <a:xfrm>
            <a:off x="5160943" y="1482544"/>
            <a:ext cx="3598801" cy="347458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1pPr>
            <a:lvl2pPr marL="742950" indent="-285750">
              <a:buClr>
                <a:srgbClr val="EA504C"/>
              </a:buClr>
              <a:buFont typeface="Wingdings" charset="2"/>
              <a:buChar char="§"/>
              <a:defRPr sz="2100"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2pPr>
            <a:lvl3pPr marL="1143000" indent="-228600">
              <a:buClr>
                <a:srgbClr val="EA504C"/>
              </a:buClr>
              <a:buFont typeface="Wingdings" charset="2"/>
              <a:buChar char="§"/>
              <a:defRPr sz="1800"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3pPr>
            <a:lvl4pPr marL="1600200" indent="-228600">
              <a:buClr>
                <a:srgbClr val="EA504C"/>
              </a:buClr>
              <a:buFont typeface="Wingdings" charset="2"/>
              <a:buChar char="§"/>
              <a:defRPr sz="1500"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4pPr>
            <a:lvl5pPr marL="2057400" indent="-228600">
              <a:buClr>
                <a:srgbClr val="EA504C"/>
              </a:buClr>
              <a:buFont typeface="Wingdings" charset="2"/>
              <a:buChar char="§"/>
              <a:defRPr sz="1200"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2" name="Espace réservé du contenu 2"/>
          <p:cNvSpPr>
            <a:spLocks noGrp="1"/>
          </p:cNvSpPr>
          <p:nvPr>
            <p:ph idx="13"/>
          </p:nvPr>
        </p:nvSpPr>
        <p:spPr>
          <a:xfrm>
            <a:off x="1199740" y="1482544"/>
            <a:ext cx="3583927" cy="347458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1pPr>
            <a:lvl2pPr marL="800100" indent="-342900">
              <a:buClr>
                <a:srgbClr val="EA504C"/>
              </a:buClr>
              <a:buFont typeface="Wingdings" charset="2"/>
              <a:buChar char="§"/>
              <a:defRPr sz="2100"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2pPr>
            <a:lvl3pPr marL="1200150" indent="-285750">
              <a:buClr>
                <a:srgbClr val="EA504C"/>
              </a:buClr>
              <a:buFont typeface="Wingdings" charset="2"/>
              <a:buChar char="§"/>
              <a:defRPr sz="1800"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3pPr>
            <a:lvl4pPr marL="1657350" indent="-285750">
              <a:buClr>
                <a:srgbClr val="EA504C"/>
              </a:buClr>
              <a:buFont typeface="Wingdings" charset="2"/>
              <a:buChar char="§"/>
              <a:defRPr sz="1500"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4pPr>
            <a:lvl5pPr marL="2114550" indent="-285750">
              <a:buClr>
                <a:srgbClr val="EA504C"/>
              </a:buClr>
              <a:buFont typeface="Wingdings" charset="2"/>
              <a:buChar char="§"/>
              <a:defRPr sz="1200"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5" name="Espace réservé de la date 13"/>
          <p:cNvSpPr>
            <a:spLocks noGrp="1"/>
          </p:cNvSpPr>
          <p:nvPr>
            <p:ph type="dt" sz="half" idx="15"/>
          </p:nvPr>
        </p:nvSpPr>
        <p:spPr>
          <a:xfrm>
            <a:off x="609583" y="6231880"/>
            <a:ext cx="5731950" cy="222250"/>
          </a:xfrm>
        </p:spPr>
        <p:txBody>
          <a:bodyPr/>
          <a:lstStyle/>
          <a:p>
            <a:fld id="{9FE061EB-DAF2-4BC8-BD3E-B68DC2238C93}" type="datetime1">
              <a:rPr lang="fr-FR" smtClean="0"/>
              <a:t>23/02/2022</a:t>
            </a:fld>
            <a:endParaRPr lang="fr-FR" dirty="0"/>
          </a:p>
        </p:txBody>
      </p:sp>
      <p:sp>
        <p:nvSpPr>
          <p:cNvPr id="26" name="Espace réservé du pied de page 14"/>
          <p:cNvSpPr>
            <a:spLocks noGrp="1"/>
          </p:cNvSpPr>
          <p:nvPr>
            <p:ph type="ftr" sz="quarter" idx="16"/>
          </p:nvPr>
        </p:nvSpPr>
        <p:spPr>
          <a:xfrm>
            <a:off x="608095" y="6067856"/>
            <a:ext cx="2895600" cy="239183"/>
          </a:xfrm>
        </p:spPr>
        <p:txBody>
          <a:bodyPr/>
          <a:lstStyle/>
          <a:p>
            <a:r>
              <a:rPr lang="fr-FR"/>
              <a:t>Les fonctions qui recrutent en Occitanie</a:t>
            </a:r>
            <a:endParaRPr lang="fr-FR" dirty="0"/>
          </a:p>
        </p:txBody>
      </p:sp>
      <p:sp>
        <p:nvSpPr>
          <p:cNvPr id="27" name="Espace réservé du numéro de diapositive 15"/>
          <p:cNvSpPr>
            <a:spLocks noGrp="1"/>
          </p:cNvSpPr>
          <p:nvPr>
            <p:ph type="sldNum" sz="quarter" idx="17"/>
          </p:nvPr>
        </p:nvSpPr>
        <p:spPr>
          <a:xfrm>
            <a:off x="93133" y="6002227"/>
            <a:ext cx="395328" cy="365125"/>
          </a:xfrm>
        </p:spPr>
        <p:txBody>
          <a:bodyPr/>
          <a:lstStyle/>
          <a:p>
            <a:fld id="{20B29F6C-1466-084F-9D63-E69C9E7A9A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9" name="Titre 1"/>
          <p:cNvSpPr>
            <a:spLocks noGrp="1"/>
          </p:cNvSpPr>
          <p:nvPr>
            <p:ph type="ctrTitle" hasCustomPrompt="1"/>
          </p:nvPr>
        </p:nvSpPr>
        <p:spPr>
          <a:xfrm>
            <a:off x="1199740" y="1009040"/>
            <a:ext cx="7560004" cy="46416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3000" b="0" i="0" cap="none">
                <a:solidFill>
                  <a:srgbClr val="00738C"/>
                </a:solidFill>
                <a:latin typeface="Montserrat Light"/>
                <a:cs typeface="Montserrat Light"/>
              </a:defRPr>
            </a:lvl1pPr>
          </a:lstStyle>
          <a:p>
            <a:r>
              <a:rPr lang="fr-FR" dirty="0"/>
              <a:t>Titre de la diapositive</a:t>
            </a:r>
          </a:p>
        </p:txBody>
      </p:sp>
      <p:pic>
        <p:nvPicPr>
          <p:cNvPr id="23" name="Image 2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88461" y="6103449"/>
            <a:ext cx="174247" cy="174247"/>
          </a:xfrm>
          <a:prstGeom prst="rect">
            <a:avLst/>
          </a:prstGeom>
        </p:spPr>
      </p:pic>
      <p:grpSp>
        <p:nvGrpSpPr>
          <p:cNvPr id="11" name="Groupe 10"/>
          <p:cNvGrpSpPr/>
          <p:nvPr userDrawn="1"/>
        </p:nvGrpSpPr>
        <p:grpSpPr>
          <a:xfrm>
            <a:off x="0" y="-11303"/>
            <a:ext cx="3276600" cy="1398381"/>
            <a:chOff x="0" y="-11303"/>
            <a:chExt cx="3276600" cy="1398381"/>
          </a:xfrm>
        </p:grpSpPr>
        <p:pic>
          <p:nvPicPr>
            <p:cNvPr id="12" name="Image 11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1303"/>
              <a:ext cx="3145864" cy="1398381"/>
            </a:xfrm>
            <a:prstGeom prst="rect">
              <a:avLst/>
            </a:prstGeom>
          </p:spPr>
        </p:pic>
        <p:pic>
          <p:nvPicPr>
            <p:cNvPr id="13" name="Image 12"/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2147463" y="402271"/>
              <a:ext cx="1129137" cy="43729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7934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 descr="LGLP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026" y="5889617"/>
            <a:ext cx="2526974" cy="968383"/>
          </a:xfrm>
          <a:prstGeom prst="rect">
            <a:avLst/>
          </a:prstGeom>
        </p:spPr>
      </p:pic>
      <p:sp>
        <p:nvSpPr>
          <p:cNvPr id="17" name="Espace réservé pour une image  14"/>
          <p:cNvSpPr>
            <a:spLocks noGrp="1"/>
          </p:cNvSpPr>
          <p:nvPr>
            <p:ph type="pic" sz="quarter" idx="13"/>
          </p:nvPr>
        </p:nvSpPr>
        <p:spPr>
          <a:xfrm>
            <a:off x="5159744" y="1489370"/>
            <a:ext cx="3600000" cy="3140075"/>
          </a:xfrm>
          <a:prstGeom prst="rect">
            <a:avLst/>
          </a:prstGeom>
        </p:spPr>
        <p:txBody>
          <a:bodyPr vert="horz"/>
          <a:lstStyle>
            <a:lvl1pPr>
              <a:defRPr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20" name="Espace réservé du contenu 2"/>
          <p:cNvSpPr>
            <a:spLocks noGrp="1"/>
          </p:cNvSpPr>
          <p:nvPr>
            <p:ph idx="14"/>
          </p:nvPr>
        </p:nvSpPr>
        <p:spPr>
          <a:xfrm>
            <a:off x="1199741" y="1489370"/>
            <a:ext cx="3600859" cy="314007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400"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1pPr>
            <a:lvl2pPr marL="742950" indent="-285750">
              <a:buClr>
                <a:srgbClr val="EA504C"/>
              </a:buClr>
              <a:buFont typeface="Wingdings" charset="2"/>
              <a:buChar char="§"/>
              <a:defRPr sz="2100"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2pPr>
            <a:lvl3pPr marL="1143000" indent="-228600">
              <a:buClr>
                <a:srgbClr val="EA504C"/>
              </a:buClr>
              <a:buFont typeface="Wingdings" charset="2"/>
              <a:buChar char="§"/>
              <a:defRPr sz="1800"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3pPr>
            <a:lvl4pPr marL="1600200" indent="-228600">
              <a:buClr>
                <a:srgbClr val="EA504C"/>
              </a:buClr>
              <a:buFont typeface="Wingdings" charset="2"/>
              <a:buChar char="§"/>
              <a:defRPr sz="1500"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4pPr>
            <a:lvl5pPr marL="2057400" indent="-228600">
              <a:buClr>
                <a:srgbClr val="EA504C"/>
              </a:buClr>
              <a:buFont typeface="Wingdings" charset="2"/>
              <a:buChar char="§"/>
              <a:defRPr sz="1200"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22" name="Espace réservé de la date 10"/>
          <p:cNvSpPr>
            <a:spLocks noGrp="1"/>
          </p:cNvSpPr>
          <p:nvPr>
            <p:ph type="dt" sz="half" idx="15"/>
          </p:nvPr>
        </p:nvSpPr>
        <p:spPr>
          <a:xfrm>
            <a:off x="609583" y="6231880"/>
            <a:ext cx="5731950" cy="222250"/>
          </a:xfrm>
        </p:spPr>
        <p:txBody>
          <a:bodyPr/>
          <a:lstStyle/>
          <a:p>
            <a:fld id="{3E9949A1-A75B-4070-AE78-DC54C07434BB}" type="datetime1">
              <a:rPr lang="fr-FR" smtClean="0"/>
              <a:t>23/02/2022</a:t>
            </a:fld>
            <a:endParaRPr lang="fr-FR" dirty="0"/>
          </a:p>
        </p:txBody>
      </p:sp>
      <p:sp>
        <p:nvSpPr>
          <p:cNvPr id="24" name="Espace réservé du pied de page 13"/>
          <p:cNvSpPr>
            <a:spLocks noGrp="1"/>
          </p:cNvSpPr>
          <p:nvPr>
            <p:ph type="ftr" sz="quarter" idx="16"/>
          </p:nvPr>
        </p:nvSpPr>
        <p:spPr>
          <a:xfrm>
            <a:off x="608095" y="6067856"/>
            <a:ext cx="2895600" cy="239183"/>
          </a:xfrm>
        </p:spPr>
        <p:txBody>
          <a:bodyPr/>
          <a:lstStyle/>
          <a:p>
            <a:r>
              <a:rPr lang="fr-FR"/>
              <a:t>Les fonctions qui recrutent en Occitanie</a:t>
            </a:r>
            <a:endParaRPr lang="fr-FR" dirty="0"/>
          </a:p>
        </p:txBody>
      </p:sp>
      <p:sp>
        <p:nvSpPr>
          <p:cNvPr id="25" name="Espace réservé du numéro de diapositive 14"/>
          <p:cNvSpPr>
            <a:spLocks noGrp="1"/>
          </p:cNvSpPr>
          <p:nvPr>
            <p:ph type="sldNum" sz="quarter" idx="17"/>
          </p:nvPr>
        </p:nvSpPr>
        <p:spPr>
          <a:xfrm>
            <a:off x="93133" y="6002227"/>
            <a:ext cx="395328" cy="365125"/>
          </a:xfrm>
        </p:spPr>
        <p:txBody>
          <a:bodyPr/>
          <a:lstStyle/>
          <a:p>
            <a:fld id="{20B29F6C-1466-084F-9D63-E69C9E7A9A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7" name="Titre 1"/>
          <p:cNvSpPr>
            <a:spLocks noGrp="1"/>
          </p:cNvSpPr>
          <p:nvPr>
            <p:ph type="ctrTitle" hasCustomPrompt="1"/>
          </p:nvPr>
        </p:nvSpPr>
        <p:spPr>
          <a:xfrm>
            <a:off x="1199740" y="1017506"/>
            <a:ext cx="7560004" cy="46416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3000" b="0" i="0" cap="none">
                <a:solidFill>
                  <a:srgbClr val="00738C"/>
                </a:solidFill>
                <a:latin typeface="Montserrat Light"/>
                <a:cs typeface="Montserrat Light"/>
              </a:defRPr>
            </a:lvl1pPr>
          </a:lstStyle>
          <a:p>
            <a:r>
              <a:rPr lang="fr-FR" dirty="0"/>
              <a:t>Titre de la diapositive</a:t>
            </a:r>
          </a:p>
        </p:txBody>
      </p:sp>
      <p:pic>
        <p:nvPicPr>
          <p:cNvPr id="26" name="Image 2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88461" y="6103449"/>
            <a:ext cx="174247" cy="174247"/>
          </a:xfrm>
          <a:prstGeom prst="rect">
            <a:avLst/>
          </a:prstGeom>
        </p:spPr>
      </p:pic>
      <p:grpSp>
        <p:nvGrpSpPr>
          <p:cNvPr id="11" name="Groupe 10"/>
          <p:cNvGrpSpPr/>
          <p:nvPr userDrawn="1"/>
        </p:nvGrpSpPr>
        <p:grpSpPr>
          <a:xfrm>
            <a:off x="0" y="-11303"/>
            <a:ext cx="3276600" cy="1398381"/>
            <a:chOff x="0" y="-11303"/>
            <a:chExt cx="3276600" cy="1398381"/>
          </a:xfrm>
        </p:grpSpPr>
        <p:pic>
          <p:nvPicPr>
            <p:cNvPr id="12" name="Image 11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1303"/>
              <a:ext cx="3145864" cy="1398381"/>
            </a:xfrm>
            <a:prstGeom prst="rect">
              <a:avLst/>
            </a:prstGeom>
          </p:spPr>
        </p:pic>
        <p:pic>
          <p:nvPicPr>
            <p:cNvPr id="14" name="Image 13"/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2147463" y="402271"/>
              <a:ext cx="1129137" cy="43729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67621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LGLP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026" y="5889617"/>
            <a:ext cx="2526974" cy="968383"/>
          </a:xfrm>
          <a:prstGeom prst="rect">
            <a:avLst/>
          </a:prstGeom>
        </p:spPr>
      </p:pic>
      <p:sp>
        <p:nvSpPr>
          <p:cNvPr id="13" name="Espace réservé de l'élément multimédia 15"/>
          <p:cNvSpPr>
            <a:spLocks noGrp="1"/>
          </p:cNvSpPr>
          <p:nvPr>
            <p:ph type="media" sz="quarter" idx="14"/>
          </p:nvPr>
        </p:nvSpPr>
        <p:spPr>
          <a:xfrm>
            <a:off x="1199740" y="1490428"/>
            <a:ext cx="7560004" cy="3568692"/>
          </a:xfrm>
          <a:prstGeom prst="rect">
            <a:avLst/>
          </a:prstGeom>
        </p:spPr>
        <p:txBody>
          <a:bodyPr vert="horz"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lang="fr-FR" sz="3200" b="0" i="0" kern="1200" dirty="0">
                <a:solidFill>
                  <a:schemeClr val="bg1">
                    <a:lumMod val="50000"/>
                  </a:schemeClr>
                </a:solidFill>
                <a:latin typeface="Montserrat Light"/>
                <a:ea typeface="+mn-ea"/>
                <a:cs typeface="Montserrat Light"/>
              </a:defRPr>
            </a:lvl1pPr>
          </a:lstStyle>
          <a:p>
            <a:r>
              <a:rPr lang="fr-FR"/>
              <a:t>Cliquez sur l'icône pour ajouter l'élément multimédia</a:t>
            </a:r>
            <a:endParaRPr lang="fr-FR" dirty="0"/>
          </a:p>
        </p:txBody>
      </p:sp>
      <p:sp>
        <p:nvSpPr>
          <p:cNvPr id="20" name="Espace réservé de la date 13"/>
          <p:cNvSpPr>
            <a:spLocks noGrp="1"/>
          </p:cNvSpPr>
          <p:nvPr>
            <p:ph type="dt" sz="half" idx="15"/>
          </p:nvPr>
        </p:nvSpPr>
        <p:spPr>
          <a:xfrm>
            <a:off x="609583" y="6231880"/>
            <a:ext cx="5731950" cy="222250"/>
          </a:xfrm>
        </p:spPr>
        <p:txBody>
          <a:bodyPr/>
          <a:lstStyle/>
          <a:p>
            <a:fld id="{0505FDA5-0336-4B40-9B85-6E39DA19B106}" type="datetime1">
              <a:rPr lang="fr-FR" smtClean="0"/>
              <a:t>23/02/2022</a:t>
            </a:fld>
            <a:endParaRPr lang="fr-FR" dirty="0"/>
          </a:p>
        </p:txBody>
      </p:sp>
      <p:sp>
        <p:nvSpPr>
          <p:cNvPr id="22" name="Espace réservé du pied de page 14"/>
          <p:cNvSpPr>
            <a:spLocks noGrp="1"/>
          </p:cNvSpPr>
          <p:nvPr>
            <p:ph type="ftr" sz="quarter" idx="16"/>
          </p:nvPr>
        </p:nvSpPr>
        <p:spPr>
          <a:xfrm>
            <a:off x="608095" y="6067856"/>
            <a:ext cx="2895600" cy="239183"/>
          </a:xfrm>
        </p:spPr>
        <p:txBody>
          <a:bodyPr/>
          <a:lstStyle/>
          <a:p>
            <a:r>
              <a:rPr lang="fr-FR"/>
              <a:t>Les fonctions qui recrutent en Occitanie</a:t>
            </a:r>
            <a:endParaRPr lang="fr-FR" dirty="0"/>
          </a:p>
        </p:txBody>
      </p:sp>
      <p:sp>
        <p:nvSpPr>
          <p:cNvPr id="23" name="Espace réservé du numéro de diapositive 15"/>
          <p:cNvSpPr>
            <a:spLocks noGrp="1"/>
          </p:cNvSpPr>
          <p:nvPr>
            <p:ph type="sldNum" sz="quarter" idx="17"/>
          </p:nvPr>
        </p:nvSpPr>
        <p:spPr>
          <a:xfrm>
            <a:off x="93133" y="6002227"/>
            <a:ext cx="395328" cy="365125"/>
          </a:xfrm>
        </p:spPr>
        <p:txBody>
          <a:bodyPr/>
          <a:lstStyle/>
          <a:p>
            <a:fld id="{20B29F6C-1466-084F-9D63-E69C9E7A9A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5" name="Titre 1"/>
          <p:cNvSpPr>
            <a:spLocks noGrp="1"/>
          </p:cNvSpPr>
          <p:nvPr>
            <p:ph type="ctrTitle" hasCustomPrompt="1"/>
          </p:nvPr>
        </p:nvSpPr>
        <p:spPr>
          <a:xfrm>
            <a:off x="1199740" y="1017506"/>
            <a:ext cx="7560004" cy="46416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3000" b="0" i="0" cap="none">
                <a:solidFill>
                  <a:srgbClr val="00738C"/>
                </a:solidFill>
                <a:latin typeface="Montserrat Light"/>
                <a:cs typeface="Montserrat Light"/>
              </a:defRPr>
            </a:lvl1pPr>
          </a:lstStyle>
          <a:p>
            <a:r>
              <a:rPr lang="fr-FR" dirty="0"/>
              <a:t>Titre de la diapositive</a:t>
            </a:r>
          </a:p>
        </p:txBody>
      </p:sp>
      <p:pic>
        <p:nvPicPr>
          <p:cNvPr id="24" name="Image 2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88461" y="6103449"/>
            <a:ext cx="174247" cy="174247"/>
          </a:xfrm>
          <a:prstGeom prst="rect">
            <a:avLst/>
          </a:prstGeom>
        </p:spPr>
      </p:pic>
      <p:grpSp>
        <p:nvGrpSpPr>
          <p:cNvPr id="11" name="Groupe 10"/>
          <p:cNvGrpSpPr/>
          <p:nvPr userDrawn="1"/>
        </p:nvGrpSpPr>
        <p:grpSpPr>
          <a:xfrm>
            <a:off x="0" y="-11303"/>
            <a:ext cx="3276600" cy="1398381"/>
            <a:chOff x="0" y="-11303"/>
            <a:chExt cx="3276600" cy="1398381"/>
          </a:xfrm>
        </p:grpSpPr>
        <p:pic>
          <p:nvPicPr>
            <p:cNvPr id="12" name="Image 11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1303"/>
              <a:ext cx="3145864" cy="1398381"/>
            </a:xfrm>
            <a:prstGeom prst="rect">
              <a:avLst/>
            </a:prstGeom>
          </p:spPr>
        </p:pic>
        <p:pic>
          <p:nvPicPr>
            <p:cNvPr id="14" name="Image 13"/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2147463" y="402271"/>
              <a:ext cx="1129137" cy="43729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31628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LGLP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026" y="5889617"/>
            <a:ext cx="2526974" cy="968383"/>
          </a:xfrm>
          <a:prstGeom prst="rect">
            <a:avLst/>
          </a:prstGeom>
        </p:spPr>
      </p:pic>
      <p:sp>
        <p:nvSpPr>
          <p:cNvPr id="12" name="Espace réservé du graphique 15"/>
          <p:cNvSpPr>
            <a:spLocks noGrp="1"/>
          </p:cNvSpPr>
          <p:nvPr>
            <p:ph type="chart" sz="quarter" idx="13"/>
          </p:nvPr>
        </p:nvSpPr>
        <p:spPr>
          <a:xfrm>
            <a:off x="1200150" y="1481963"/>
            <a:ext cx="7559675" cy="2609850"/>
          </a:xfrm>
          <a:prstGeom prst="rect">
            <a:avLst/>
          </a:prstGeom>
        </p:spPr>
        <p:txBody>
          <a:bodyPr vert="horz"/>
          <a:lstStyle>
            <a:lvl1pPr>
              <a:defRPr b="0" i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defRPr>
            </a:lvl1pPr>
          </a:lstStyle>
          <a:p>
            <a:r>
              <a:rPr lang="fr-FR"/>
              <a:t>Cliquez sur l'icône pour ajouter un graphique</a:t>
            </a:r>
            <a:endParaRPr lang="fr-FR" dirty="0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DA28BB2-0BC1-4138-8433-4A88288E7721}" type="datetime1">
              <a:rPr lang="fr-FR" smtClean="0"/>
              <a:t>23/02/2022</a:t>
            </a:fld>
            <a:endParaRPr lang="fr-FR" dirty="0"/>
          </a:p>
        </p:txBody>
      </p:sp>
      <p:sp>
        <p:nvSpPr>
          <p:cNvPr id="15" name="Espace réservé du pied de page 1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Les fonctions qui recrutent en Occitanie</a:t>
            </a:r>
            <a:endParaRPr lang="fr-FR" dirty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0B29F6C-1466-084F-9D63-E69C9E7A9A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Titre 1"/>
          <p:cNvSpPr>
            <a:spLocks noGrp="1"/>
          </p:cNvSpPr>
          <p:nvPr>
            <p:ph type="ctrTitle" hasCustomPrompt="1"/>
          </p:nvPr>
        </p:nvSpPr>
        <p:spPr>
          <a:xfrm>
            <a:off x="1199740" y="1009040"/>
            <a:ext cx="7560004" cy="46416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3000" b="0" i="0" cap="none">
                <a:solidFill>
                  <a:srgbClr val="00738C"/>
                </a:solidFill>
                <a:latin typeface="Montserrat Light"/>
                <a:cs typeface="Montserrat Light"/>
              </a:defRPr>
            </a:lvl1pPr>
          </a:lstStyle>
          <a:p>
            <a:r>
              <a:rPr lang="fr-FR" dirty="0"/>
              <a:t>Titre de la diapositive</a:t>
            </a:r>
          </a:p>
        </p:txBody>
      </p:sp>
      <p:pic>
        <p:nvPicPr>
          <p:cNvPr id="24" name="Image 2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88461" y="6103449"/>
            <a:ext cx="174247" cy="174247"/>
          </a:xfrm>
          <a:prstGeom prst="rect">
            <a:avLst/>
          </a:prstGeom>
        </p:spPr>
      </p:pic>
      <p:grpSp>
        <p:nvGrpSpPr>
          <p:cNvPr id="11" name="Groupe 10"/>
          <p:cNvGrpSpPr/>
          <p:nvPr userDrawn="1"/>
        </p:nvGrpSpPr>
        <p:grpSpPr>
          <a:xfrm>
            <a:off x="0" y="-11303"/>
            <a:ext cx="3276600" cy="1398381"/>
            <a:chOff x="0" y="-11303"/>
            <a:chExt cx="3276600" cy="1398381"/>
          </a:xfrm>
        </p:grpSpPr>
        <p:pic>
          <p:nvPicPr>
            <p:cNvPr id="13" name="Image 12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1303"/>
              <a:ext cx="3145864" cy="1398381"/>
            </a:xfrm>
            <a:prstGeom prst="rect">
              <a:avLst/>
            </a:prstGeom>
          </p:spPr>
        </p:pic>
        <p:pic>
          <p:nvPicPr>
            <p:cNvPr id="17" name="Image 16"/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2147463" y="402271"/>
              <a:ext cx="1129137" cy="43729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33165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LGLP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026" y="5889617"/>
            <a:ext cx="2526974" cy="968383"/>
          </a:xfrm>
          <a:prstGeom prst="rect">
            <a:avLst/>
          </a:prstGeom>
        </p:spPr>
      </p:pic>
      <p:sp>
        <p:nvSpPr>
          <p:cNvPr id="6" name="Titre 1"/>
          <p:cNvSpPr>
            <a:spLocks noGrp="1"/>
          </p:cNvSpPr>
          <p:nvPr>
            <p:ph type="ctrTitle" hasCustomPrompt="1"/>
          </p:nvPr>
        </p:nvSpPr>
        <p:spPr>
          <a:xfrm>
            <a:off x="1199740" y="2784875"/>
            <a:ext cx="7560004" cy="59483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3200" b="0" i="0" cap="none">
                <a:solidFill>
                  <a:srgbClr val="EA504C"/>
                </a:solidFill>
                <a:latin typeface="Montserrat Light"/>
                <a:cs typeface="Montserrat Light"/>
              </a:defRPr>
            </a:lvl1pPr>
          </a:lstStyle>
          <a:p>
            <a:r>
              <a:rPr lang="fr-FR" dirty="0"/>
              <a:t>Merci pour votre attention</a:t>
            </a:r>
          </a:p>
        </p:txBody>
      </p:sp>
      <p:pic>
        <p:nvPicPr>
          <p:cNvPr id="19" name="Image 1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313644" y="3403601"/>
            <a:ext cx="527805" cy="527805"/>
          </a:xfrm>
          <a:prstGeom prst="rect">
            <a:avLst/>
          </a:prstGeom>
        </p:spPr>
      </p:pic>
      <p:grpSp>
        <p:nvGrpSpPr>
          <p:cNvPr id="7" name="Groupe 6"/>
          <p:cNvGrpSpPr/>
          <p:nvPr userDrawn="1"/>
        </p:nvGrpSpPr>
        <p:grpSpPr>
          <a:xfrm>
            <a:off x="0" y="-11303"/>
            <a:ext cx="3276600" cy="1398381"/>
            <a:chOff x="0" y="-11303"/>
            <a:chExt cx="3276600" cy="1398381"/>
          </a:xfrm>
        </p:grpSpPr>
        <p:pic>
          <p:nvPicPr>
            <p:cNvPr id="8" name="Image 7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1303"/>
              <a:ext cx="3145864" cy="1398381"/>
            </a:xfrm>
            <a:prstGeom prst="rect">
              <a:avLst/>
            </a:prstGeom>
          </p:spPr>
        </p:pic>
        <p:pic>
          <p:nvPicPr>
            <p:cNvPr id="10" name="Image 9"/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2147463" y="402271"/>
              <a:ext cx="1129137" cy="43729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5907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LGLP.p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026" y="5889617"/>
            <a:ext cx="2526974" cy="968383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93133" y="6002227"/>
            <a:ext cx="395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i="0">
                <a:solidFill>
                  <a:schemeClr val="tx1">
                    <a:tint val="75000"/>
                  </a:schemeClr>
                </a:solidFill>
                <a:latin typeface="Montserrat"/>
                <a:cs typeface="Montserrat"/>
              </a:defRPr>
            </a:lvl1pPr>
          </a:lstStyle>
          <a:p>
            <a:fld id="{20B29F6C-1466-084F-9D63-E69C9E7A9A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e la date 2"/>
          <p:cNvSpPr>
            <a:spLocks noGrp="1"/>
          </p:cNvSpPr>
          <p:nvPr>
            <p:ph type="dt" sz="half" idx="2"/>
          </p:nvPr>
        </p:nvSpPr>
        <p:spPr>
          <a:xfrm>
            <a:off x="609583" y="6231880"/>
            <a:ext cx="5731950" cy="222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>
                    <a:tint val="75000"/>
                  </a:schemeClr>
                </a:solidFill>
                <a:latin typeface="Montserrat Light"/>
                <a:cs typeface="Montserrat Light"/>
              </a:defRPr>
            </a:lvl1pPr>
          </a:lstStyle>
          <a:p>
            <a:fld id="{0CD233C2-C948-42CA-B8B4-EDBF49E7ECA0}" type="datetime1">
              <a:rPr lang="fr-FR" smtClean="0"/>
              <a:t>23/02/2022</a:t>
            </a:fld>
            <a:endParaRPr lang="fr-FR" dirty="0"/>
          </a:p>
        </p:txBody>
      </p:sp>
      <p:sp>
        <p:nvSpPr>
          <p:cNvPr id="10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657143" y="6047513"/>
            <a:ext cx="2895600" cy="2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>
                    <a:tint val="75000"/>
                  </a:schemeClr>
                </a:solidFill>
                <a:latin typeface="Montserrat Light"/>
                <a:cs typeface="Montserrat Light"/>
              </a:defRPr>
            </a:lvl1pPr>
          </a:lstStyle>
          <a:p>
            <a:r>
              <a:rPr lang="fr-FR"/>
              <a:t>Les fonctions qui recrutent en Occitanie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613844" y="6409269"/>
            <a:ext cx="4699000" cy="211667"/>
          </a:xfrm>
          <a:prstGeom prst="rect">
            <a:avLst/>
          </a:prstGeom>
        </p:spPr>
        <p:txBody>
          <a:bodyPr vert="horz" wrap="square" lIns="91440" tIns="45720" rIns="91440" bIns="45720" rtlCol="0">
            <a:normAutofit fontScale="92500" lnSpcReduction="20000"/>
          </a:bodyPr>
          <a:lstStyle/>
          <a:p>
            <a:r>
              <a:rPr lang="fr-FR" sz="1000" dirty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rPr>
              <a:t>C0 - Public / C1 - Interne / </a:t>
            </a:r>
            <a:r>
              <a:rPr lang="fr-FR" sz="1000" b="1" u="sng" dirty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rPr>
              <a:t>C2 - Restreint </a:t>
            </a:r>
            <a:r>
              <a:rPr lang="fr-FR" sz="1000" dirty="0">
                <a:solidFill>
                  <a:schemeClr val="bg1">
                    <a:lumMod val="50000"/>
                  </a:schemeClr>
                </a:solidFill>
                <a:latin typeface="Montserrat Light"/>
                <a:cs typeface="Montserrat Light"/>
              </a:rPr>
              <a:t>/ C3 - Confidentiel / C4 - Secret </a:t>
            </a:r>
            <a:endParaRPr lang="fr-FR" sz="1000" dirty="0">
              <a:latin typeface="Montserrat Light"/>
              <a:cs typeface="Montserrat Light"/>
            </a:endParaRPr>
          </a:p>
        </p:txBody>
      </p:sp>
      <p:sp>
        <p:nvSpPr>
          <p:cNvPr id="3" name="MSIPCMContentMarking" descr="{&quot;HashCode&quot;:722694439,&quot;Placement&quot;:&quot;Footer&quot;}"/>
          <p:cNvSpPr txBox="1"/>
          <p:nvPr userDrawn="1"/>
        </p:nvSpPr>
        <p:spPr>
          <a:xfrm>
            <a:off x="4128981" y="6595656"/>
            <a:ext cx="886037" cy="262344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1000" smtClean="0">
                <a:solidFill>
                  <a:srgbClr val="0078D7"/>
                </a:solidFill>
                <a:latin typeface="Calibri" panose="020F0502020204030204" pitchFamily="34" charset="0"/>
              </a:rPr>
              <a:t>C1 - Interne</a:t>
            </a:r>
            <a:endParaRPr lang="fr-FR" sz="1000" dirty="0" smtClean="0">
              <a:solidFill>
                <a:srgbClr val="0078D7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398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50" r:id="rId6"/>
    <p:sldLayoutId id="2147483651" r:id="rId7"/>
    <p:sldLayoutId id="2147483664" r:id="rId8"/>
    <p:sldLayoutId id="2147483665" r:id="rId9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0A2263-6D68-414A-AFDC-5D7FA323BC20}" type="datetime1">
              <a:rPr lang="fr-FR" smtClean="0"/>
              <a:t>23/02/2022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Les fonctions qui recrutent en Occitanie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0B29F6C-1466-084F-9D63-E69C9E7A9AD5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528032" y="355814"/>
            <a:ext cx="715022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1500" b="1" dirty="0">
                <a:solidFill>
                  <a:srgbClr val="00748C"/>
                </a:solidFill>
                <a:latin typeface="Montserrat" panose="00000500000000000000"/>
                <a:cs typeface="Mongolian Baiti" panose="03000500000000000000" pitchFamily="66" charset="0"/>
              </a:rPr>
              <a:t>Les fonctions prioritaires en OCCITANIE</a:t>
            </a:r>
            <a:endParaRPr lang="fr-FR" sz="1500" b="1" dirty="0">
              <a:solidFill>
                <a:srgbClr val="003DA5"/>
              </a:solidFill>
              <a:latin typeface="Montserrat" panose="0000050000000000000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484872"/>
              </p:ext>
            </p:extLst>
          </p:nvPr>
        </p:nvGraphicFramePr>
        <p:xfrm>
          <a:off x="290797" y="771132"/>
          <a:ext cx="8516983" cy="5931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9246"/>
                <a:gridCol w="1374459"/>
                <a:gridCol w="2020671"/>
                <a:gridCol w="2992607"/>
              </a:tblGrid>
              <a:tr h="380238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Fonction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Niveau de poste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Lieu</a:t>
                      </a:r>
                      <a:r>
                        <a:rPr lang="fr-FR" sz="1400" baseline="0" dirty="0" smtClean="0"/>
                        <a:t> d’exercice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Localisation / Bassin d’emploi</a:t>
                      </a:r>
                      <a:endParaRPr lang="fr-FR" sz="1400" dirty="0"/>
                    </a:p>
                  </a:txBody>
                  <a:tcPr/>
                </a:tc>
              </a:tr>
              <a:tr h="314456">
                <a:tc gridSpan="4"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Métiers</a:t>
                      </a:r>
                      <a:r>
                        <a:rPr lang="fr-FR" sz="1400" baseline="0" dirty="0" smtClean="0"/>
                        <a:t> de la relation clients</a:t>
                      </a:r>
                      <a:endParaRPr lang="fr-FR" sz="1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80238">
                <a:tc rowSpan="2">
                  <a:txBody>
                    <a:bodyPr/>
                    <a:lstStyle/>
                    <a:p>
                      <a:r>
                        <a:rPr lang="fr-FR" sz="1400" dirty="0" smtClean="0"/>
                        <a:t>Chargé de clientèle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fr-FR" sz="1400" dirty="0" smtClean="0"/>
                        <a:t>Classe 2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Bureau de poste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Occitanie surtout Bassin Toulousain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80238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Centres financiers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occitanie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80238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Facteurs Guichetier</a:t>
                      </a:r>
                      <a:endParaRPr lang="fr-FR" sz="1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Classe 2</a:t>
                      </a:r>
                      <a:endParaRPr lang="fr-FR" sz="1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smtClean="0"/>
                        <a:t>Bureau de poste</a:t>
                      </a:r>
                      <a:endParaRPr lang="fr-FR" sz="1400" dirty="0" smtClean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Occitanie avec fort besoin sur Bassin</a:t>
                      </a:r>
                      <a:r>
                        <a:rPr lang="fr-FR" sz="1400" baseline="0" dirty="0" smtClean="0"/>
                        <a:t> LR</a:t>
                      </a:r>
                      <a:endParaRPr lang="fr-FR" sz="1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0238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Conseiller clientèle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Classe 3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smtClean="0"/>
                        <a:t>Bureau de poste</a:t>
                      </a:r>
                      <a:endParaRPr lang="fr-FR" sz="1400" dirty="0" smtClean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occitanie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80238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CSP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Classe 3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Bureau de poste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occitanie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31292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Chargés</a:t>
                      </a:r>
                      <a:r>
                        <a:rPr lang="fr-FR" sz="1400" baseline="0" dirty="0" smtClean="0"/>
                        <a:t> de développement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Classe</a:t>
                      </a:r>
                      <a:r>
                        <a:rPr lang="fr-FR" sz="1400" baseline="0" dirty="0" smtClean="0"/>
                        <a:t> II3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Centre</a:t>
                      </a:r>
                      <a:r>
                        <a:rPr lang="fr-FR" sz="1400" baseline="0" dirty="0" smtClean="0"/>
                        <a:t> financier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occitanie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12525">
                <a:tc gridSpan="4"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Métiers du management</a:t>
                      </a:r>
                      <a:endParaRPr lang="fr-FR" sz="14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80238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Directeur</a:t>
                      </a:r>
                      <a:r>
                        <a:rPr lang="fr-FR" sz="1400" baseline="0" dirty="0" smtClean="0"/>
                        <a:t> de Secteur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Classe</a:t>
                      </a:r>
                      <a:r>
                        <a:rPr lang="fr-FR" sz="1400" baseline="0" dirty="0" smtClean="0"/>
                        <a:t> 4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Bureau de poste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Occitanie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31292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Responsable</a:t>
                      </a:r>
                      <a:r>
                        <a:rPr lang="fr-FR" sz="1400" baseline="0" dirty="0" smtClean="0"/>
                        <a:t> espace commercial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Classe 4</a:t>
                      </a:r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Bureau de poste</a:t>
                      </a:r>
                    </a:p>
                    <a:p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Occitanie</a:t>
                      </a:r>
                    </a:p>
                    <a:p>
                      <a:endParaRPr lang="fr-FR" sz="14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12525">
                <a:tc gridSpan="4"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Métiers du support</a:t>
                      </a:r>
                      <a:endParaRPr lang="fr-FR" sz="14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6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5005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ROET Responsable</a:t>
                      </a:r>
                      <a:r>
                        <a:rPr lang="fr-FR" sz="1400" baseline="0" dirty="0" smtClean="0"/>
                        <a:t> Organisation et Environnement du Travail</a:t>
                      </a:r>
                      <a:endParaRPr lang="fr-FR" sz="1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Classe 4</a:t>
                      </a:r>
                      <a:endParaRPr lang="fr-FR" sz="1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PPDC</a:t>
                      </a:r>
                      <a:r>
                        <a:rPr lang="fr-FR" sz="1400" baseline="0" dirty="0" smtClean="0"/>
                        <a:t> PDC</a:t>
                      </a:r>
                      <a:endParaRPr lang="fr-FR" sz="1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Occitanie</a:t>
                      </a:r>
                      <a:endParaRPr lang="fr-FR" sz="1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0238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Responsable RH</a:t>
                      </a:r>
                      <a:endParaRPr lang="fr-FR" sz="1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Classe</a:t>
                      </a:r>
                      <a:r>
                        <a:rPr lang="fr-FR" sz="1400" baseline="0" dirty="0" smtClean="0"/>
                        <a:t> 3 et 4</a:t>
                      </a:r>
                      <a:endParaRPr lang="fr-FR" sz="1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PPDC</a:t>
                      </a:r>
                      <a:r>
                        <a:rPr lang="fr-FR" sz="1400" baseline="0" dirty="0" smtClean="0"/>
                        <a:t> PDC</a:t>
                      </a:r>
                      <a:endParaRPr lang="fr-FR" sz="1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Occitanie</a:t>
                      </a:r>
                      <a:endParaRPr lang="fr-FR" sz="1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823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_SOLUTIONS_COMMUNICATION">
  <a:themeElements>
    <a:clrScheme name="COULEURS SL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A59AA"/>
      </a:accent1>
      <a:accent2>
        <a:srgbClr val="E75D14"/>
      </a:accent2>
      <a:accent3>
        <a:srgbClr val="DC383B"/>
      </a:accent3>
      <a:accent4>
        <a:srgbClr val="389C94"/>
      </a:accent4>
      <a:accent5>
        <a:srgbClr val="0C6078"/>
      </a:accent5>
      <a:accent6>
        <a:srgbClr val="13653A"/>
      </a:accent6>
      <a:hlink>
        <a:srgbClr val="523A2C"/>
      </a:hlink>
      <a:folHlink>
        <a:srgbClr val="A29978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ésentation26" id="{9E874C1B-F8F1-EE4D-BD09-F7B66C072F37}" vid="{6BB3AA1C-47ED-CE49-AF33-BB60FE476C4E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97980542E1C4408101E47EB7E81A8A" ma:contentTypeVersion="12" ma:contentTypeDescription="Crée un document." ma:contentTypeScope="" ma:versionID="f14a7e9c61b00c00a7b22859e789f053">
  <xsd:schema xmlns:xsd="http://www.w3.org/2001/XMLSchema" xmlns:xs="http://www.w3.org/2001/XMLSchema" xmlns:p="http://schemas.microsoft.com/office/2006/metadata/properties" xmlns:ns2="2bf491a5-48fd-4647-92d4-960e394371a7" xmlns:ns3="55793580-7acb-4f22-a2ca-21ed583e6523" targetNamespace="http://schemas.microsoft.com/office/2006/metadata/properties" ma:root="true" ma:fieldsID="3c1e8e99dc946590afc2a354e6886196" ns2:_="" ns3:_="">
    <xsd:import namespace="2bf491a5-48fd-4647-92d4-960e394371a7"/>
    <xsd:import namespace="55793580-7acb-4f22-a2ca-21ed583e65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f491a5-48fd-4647-92d4-960e394371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793580-7acb-4f22-a2ca-21ed583e652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12369CF-29D1-446A-BB8A-7AE93BE58C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f491a5-48fd-4647-92d4-960e394371a7"/>
    <ds:schemaRef ds:uri="55793580-7acb-4f22-a2ca-21ed583e65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FAD618-224F-4837-8BB3-3F6D755436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6655A8-4A30-4C89-8258-456122D39197}">
  <ds:schemaRefs>
    <ds:schemaRef ds:uri="http://schemas.microsoft.com/office/2006/documentManagement/types"/>
    <ds:schemaRef ds:uri="http://schemas.microsoft.com/office/2006/metadata/properties"/>
    <ds:schemaRef ds:uri="55793580-7acb-4f22-a2ca-21ed583e6523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2bf491a5-48fd-4647-92d4-960e394371a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11396</TotalTime>
  <Words>136</Words>
  <Application>Microsoft Office PowerPoint</Application>
  <PresentationFormat>Affichage à l'écran (4:3)</PresentationFormat>
  <Paragraphs>52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Mongolian Baiti</vt:lpstr>
      <vt:lpstr>Montserrat</vt:lpstr>
      <vt:lpstr>Montserrat Light</vt:lpstr>
      <vt:lpstr>Wingdings</vt:lpstr>
      <vt:lpstr>PRES_SOLUTIONS_COMMUNICATION</vt:lpstr>
      <vt:lpstr>Présentation PowerPoint</vt:lpstr>
    </vt:vector>
  </TitlesOfParts>
  <Company>La Poste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OLIVERO DE RUBIANA Isabelle</dc:creator>
  <cp:lastModifiedBy>GAUDIN Veronique</cp:lastModifiedBy>
  <cp:revision>778</cp:revision>
  <cp:lastPrinted>2020-10-15T07:37:58Z</cp:lastPrinted>
  <dcterms:created xsi:type="dcterms:W3CDTF">2018-07-05T16:01:15Z</dcterms:created>
  <dcterms:modified xsi:type="dcterms:W3CDTF">2022-02-23T09:55:20Z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0x0101007B97980542E1C4408101E47EB7E81A8A</vt:lpwstr>
  </property>
  <property fmtid="{D5CDD505-2E9C-101B-9397-08002B2CF9AE}" pid="3" name="MSIP_Label_ee0428da-ac0f-4a84-a429-a80e20cb35de_Enabled">
    <vt:lpwstr>True</vt:lpwstr>
  </property>
  <property fmtid="{D5CDD505-2E9C-101B-9397-08002B2CF9AE}" pid="4" name="MSIP_Label_ee0428da-ac0f-4a84-a429-a80e20cb35de_SiteId">
    <vt:lpwstr>80c03608-5f64-40bb-9c70-9394abe6011c</vt:lpwstr>
  </property>
  <property fmtid="{D5CDD505-2E9C-101B-9397-08002B2CF9AE}" pid="5" name="MSIP_Label_ee0428da-ac0f-4a84-a429-a80e20cb35de_Owner">
    <vt:lpwstr>veronique.gaudin@laposte.fr</vt:lpwstr>
  </property>
  <property fmtid="{D5CDD505-2E9C-101B-9397-08002B2CF9AE}" pid="6" name="MSIP_Label_ee0428da-ac0f-4a84-a429-a80e20cb35de_SetDate">
    <vt:lpwstr>2022-02-23T09:54:52.1547831Z</vt:lpwstr>
  </property>
  <property fmtid="{D5CDD505-2E9C-101B-9397-08002B2CF9AE}" pid="7" name="MSIP_Label_ee0428da-ac0f-4a84-a429-a80e20cb35de_Name">
    <vt:lpwstr>C1 - Interne</vt:lpwstr>
  </property>
  <property fmtid="{D5CDD505-2E9C-101B-9397-08002B2CF9AE}" pid="8" name="MSIP_Label_ee0428da-ac0f-4a84-a429-a80e20cb35de_Application">
    <vt:lpwstr>Microsoft Azure Information Protection</vt:lpwstr>
  </property>
  <property fmtid="{D5CDD505-2E9C-101B-9397-08002B2CF9AE}" pid="9" name="MSIP_Label_ee0428da-ac0f-4a84-a429-a80e20cb35de_Extended_MSFT_Method">
    <vt:lpwstr>Automatic</vt:lpwstr>
  </property>
  <property fmtid="{D5CDD505-2E9C-101B-9397-08002B2CF9AE}" pid="10" name="Sensitivity">
    <vt:lpwstr>C1 - Interne</vt:lpwstr>
  </property>
</Properties>
</file>