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6858000" cy="9906000" type="A4"/>
  <p:notesSz cx="6858000" cy="9144000"/>
  <p:defaultTextStyle>
    <a:defPPr>
      <a:defRPr lang="fr-FR"/>
    </a:defPPr>
    <a:lvl1pPr marL="0" algn="l" defTabSz="914235" rtl="0" eaLnBrk="1" latinLnBrk="0" hangingPunct="1">
      <a:defRPr sz="1799" kern="1200">
        <a:solidFill>
          <a:schemeClr val="tx1"/>
        </a:solidFill>
        <a:latin typeface="+mn-lt"/>
        <a:ea typeface="+mn-ea"/>
        <a:cs typeface="+mn-cs"/>
      </a:defRPr>
    </a:lvl1pPr>
    <a:lvl2pPr marL="457117" algn="l" defTabSz="914235" rtl="0" eaLnBrk="1" latinLnBrk="0" hangingPunct="1">
      <a:defRPr sz="1799" kern="1200">
        <a:solidFill>
          <a:schemeClr val="tx1"/>
        </a:solidFill>
        <a:latin typeface="+mn-lt"/>
        <a:ea typeface="+mn-ea"/>
        <a:cs typeface="+mn-cs"/>
      </a:defRPr>
    </a:lvl2pPr>
    <a:lvl3pPr marL="914235" algn="l" defTabSz="914235" rtl="0" eaLnBrk="1" latinLnBrk="0" hangingPunct="1">
      <a:defRPr sz="1799" kern="1200">
        <a:solidFill>
          <a:schemeClr val="tx1"/>
        </a:solidFill>
        <a:latin typeface="+mn-lt"/>
        <a:ea typeface="+mn-ea"/>
        <a:cs typeface="+mn-cs"/>
      </a:defRPr>
    </a:lvl3pPr>
    <a:lvl4pPr marL="1371353" algn="l" defTabSz="914235" rtl="0" eaLnBrk="1" latinLnBrk="0" hangingPunct="1">
      <a:defRPr sz="1799" kern="1200">
        <a:solidFill>
          <a:schemeClr val="tx1"/>
        </a:solidFill>
        <a:latin typeface="+mn-lt"/>
        <a:ea typeface="+mn-ea"/>
        <a:cs typeface="+mn-cs"/>
      </a:defRPr>
    </a:lvl4pPr>
    <a:lvl5pPr marL="1828470" algn="l" defTabSz="914235" rtl="0" eaLnBrk="1" latinLnBrk="0" hangingPunct="1">
      <a:defRPr sz="1799" kern="1200">
        <a:solidFill>
          <a:schemeClr val="tx1"/>
        </a:solidFill>
        <a:latin typeface="+mn-lt"/>
        <a:ea typeface="+mn-ea"/>
        <a:cs typeface="+mn-cs"/>
      </a:defRPr>
    </a:lvl5pPr>
    <a:lvl6pPr marL="2285588" algn="l" defTabSz="914235" rtl="0" eaLnBrk="1" latinLnBrk="0" hangingPunct="1">
      <a:defRPr sz="1799" kern="1200">
        <a:solidFill>
          <a:schemeClr val="tx1"/>
        </a:solidFill>
        <a:latin typeface="+mn-lt"/>
        <a:ea typeface="+mn-ea"/>
        <a:cs typeface="+mn-cs"/>
      </a:defRPr>
    </a:lvl6pPr>
    <a:lvl7pPr marL="2742705" algn="l" defTabSz="914235" rtl="0" eaLnBrk="1" latinLnBrk="0" hangingPunct="1">
      <a:defRPr sz="1799" kern="1200">
        <a:solidFill>
          <a:schemeClr val="tx1"/>
        </a:solidFill>
        <a:latin typeface="+mn-lt"/>
        <a:ea typeface="+mn-ea"/>
        <a:cs typeface="+mn-cs"/>
      </a:defRPr>
    </a:lvl7pPr>
    <a:lvl8pPr marL="3199823" algn="l" defTabSz="914235" rtl="0" eaLnBrk="1" latinLnBrk="0" hangingPunct="1">
      <a:defRPr sz="1799" kern="1200">
        <a:solidFill>
          <a:schemeClr val="tx1"/>
        </a:solidFill>
        <a:latin typeface="+mn-lt"/>
        <a:ea typeface="+mn-ea"/>
        <a:cs typeface="+mn-cs"/>
      </a:defRPr>
    </a:lvl8pPr>
    <a:lvl9pPr marL="3656940" algn="l" defTabSz="914235"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AF8F"/>
    <a:srgbClr val="F1F1EB"/>
    <a:srgbClr val="E2E1D4"/>
    <a:srgbClr val="D5D3C1"/>
    <a:srgbClr val="65D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2EE157-9C78-E99A-3F19-E92361D7B9F6}" v="186" dt="2022-03-07T20:48:39.51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10" d="100"/>
          <a:sy n="110" d="100"/>
        </p:scale>
        <p:origin x="1014" y="-3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ESHAMOORTHY Gobishan" userId="S::gobishan.ganeshamoorthy@laposte.fr::0a0eed1f-f4ae-43db-b02d-28d5fd2531a0" providerId="AD" clId="Web-{BA2EE157-9C78-E99A-3F19-E92361D7B9F6}"/>
    <pc:docChg chg="modSld">
      <pc:chgData name="GANESHAMOORTHY Gobishan" userId="S::gobishan.ganeshamoorthy@laposte.fr::0a0eed1f-f4ae-43db-b02d-28d5fd2531a0" providerId="AD" clId="Web-{BA2EE157-9C78-E99A-3F19-E92361D7B9F6}" dt="2022-03-07T20:48:39.501" v="180" actId="1076"/>
      <pc:docMkLst>
        <pc:docMk/>
      </pc:docMkLst>
      <pc:sldChg chg="addSp delSp modSp">
        <pc:chgData name="GANESHAMOORTHY Gobishan" userId="S::gobishan.ganeshamoorthy@laposte.fr::0a0eed1f-f4ae-43db-b02d-28d5fd2531a0" providerId="AD" clId="Web-{BA2EE157-9C78-E99A-3F19-E92361D7B9F6}" dt="2022-03-07T20:48:39.501" v="180" actId="1076"/>
        <pc:sldMkLst>
          <pc:docMk/>
          <pc:sldMk cId="3203994595" sldId="256"/>
        </pc:sldMkLst>
        <pc:spChg chg="add del mod">
          <ac:chgData name="GANESHAMOORTHY Gobishan" userId="S::gobishan.ganeshamoorthy@laposte.fr::0a0eed1f-f4ae-43db-b02d-28d5fd2531a0" providerId="AD" clId="Web-{BA2EE157-9C78-E99A-3F19-E92361D7B9F6}" dt="2022-03-07T20:36:02.526" v="107"/>
          <ac:spMkLst>
            <pc:docMk/>
            <pc:sldMk cId="3203994595" sldId="256"/>
            <ac:spMk id="2" creationId="{8DBEC63C-D827-4F8D-BD03-0F8F8FCEE496}"/>
          </ac:spMkLst>
        </pc:spChg>
        <pc:spChg chg="mod">
          <ac:chgData name="GANESHAMOORTHY Gobishan" userId="S::gobishan.ganeshamoorthy@laposte.fr::0a0eed1f-f4ae-43db-b02d-28d5fd2531a0" providerId="AD" clId="Web-{BA2EE157-9C78-E99A-3F19-E92361D7B9F6}" dt="2022-03-07T20:41:34.614" v="152" actId="1076"/>
          <ac:spMkLst>
            <pc:docMk/>
            <pc:sldMk cId="3203994595" sldId="256"/>
            <ac:spMk id="5" creationId="{00000000-0000-0000-0000-000000000000}"/>
          </ac:spMkLst>
        </pc:spChg>
        <pc:spChg chg="del">
          <ac:chgData name="GANESHAMOORTHY Gobishan" userId="S::gobishan.ganeshamoorthy@laposte.fr::0a0eed1f-f4ae-43db-b02d-28d5fd2531a0" providerId="AD" clId="Web-{BA2EE157-9C78-E99A-3F19-E92361D7B9F6}" dt="2022-03-07T20:21:31.689" v="14"/>
          <ac:spMkLst>
            <pc:docMk/>
            <pc:sldMk cId="3203994595" sldId="256"/>
            <ac:spMk id="6" creationId="{00000000-0000-0000-0000-000000000000}"/>
          </ac:spMkLst>
        </pc:spChg>
        <pc:spChg chg="mod">
          <ac:chgData name="GANESHAMOORTHY Gobishan" userId="S::gobishan.ganeshamoorthy@laposte.fr::0a0eed1f-f4ae-43db-b02d-28d5fd2531a0" providerId="AD" clId="Web-{BA2EE157-9C78-E99A-3F19-E92361D7B9F6}" dt="2022-03-07T20:28:53.577" v="93" actId="1076"/>
          <ac:spMkLst>
            <pc:docMk/>
            <pc:sldMk cId="3203994595" sldId="256"/>
            <ac:spMk id="18" creationId="{00000000-0000-0000-0000-000000000000}"/>
          </ac:spMkLst>
        </pc:spChg>
        <pc:spChg chg="mod">
          <ac:chgData name="GANESHAMOORTHY Gobishan" userId="S::gobishan.ganeshamoorthy@laposte.fr::0a0eed1f-f4ae-43db-b02d-28d5fd2531a0" providerId="AD" clId="Web-{BA2EE157-9C78-E99A-3F19-E92361D7B9F6}" dt="2022-03-07T20:42:07.271" v="156" actId="1076"/>
          <ac:spMkLst>
            <pc:docMk/>
            <pc:sldMk cId="3203994595" sldId="256"/>
            <ac:spMk id="26" creationId="{00000000-0000-0000-0000-000000000000}"/>
          </ac:spMkLst>
        </pc:spChg>
        <pc:spChg chg="del mod">
          <ac:chgData name="GANESHAMOORTHY Gobishan" userId="S::gobishan.ganeshamoorthy@laposte.fr::0a0eed1f-f4ae-43db-b02d-28d5fd2531a0" providerId="AD" clId="Web-{BA2EE157-9C78-E99A-3F19-E92361D7B9F6}" dt="2022-03-07T20:41:10.363" v="149"/>
          <ac:spMkLst>
            <pc:docMk/>
            <pc:sldMk cId="3203994595" sldId="256"/>
            <ac:spMk id="29" creationId="{00000000-0000-0000-0000-000000000000}"/>
          </ac:spMkLst>
        </pc:spChg>
        <pc:spChg chg="mod">
          <ac:chgData name="GANESHAMOORTHY Gobishan" userId="S::gobishan.ganeshamoorthy@laposte.fr::0a0eed1f-f4ae-43db-b02d-28d5fd2531a0" providerId="AD" clId="Web-{BA2EE157-9C78-E99A-3F19-E92361D7B9F6}" dt="2022-03-07T20:45:40.637" v="170" actId="1076"/>
          <ac:spMkLst>
            <pc:docMk/>
            <pc:sldMk cId="3203994595" sldId="256"/>
            <ac:spMk id="30" creationId="{00000000-0000-0000-0000-000000000000}"/>
          </ac:spMkLst>
        </pc:spChg>
        <pc:spChg chg="mod">
          <ac:chgData name="GANESHAMOORTHY Gobishan" userId="S::gobishan.ganeshamoorthy@laposte.fr::0a0eed1f-f4ae-43db-b02d-28d5fd2531a0" providerId="AD" clId="Web-{BA2EE157-9C78-E99A-3F19-E92361D7B9F6}" dt="2022-03-07T20:30:44.517" v="99" actId="1076"/>
          <ac:spMkLst>
            <pc:docMk/>
            <pc:sldMk cId="3203994595" sldId="256"/>
            <ac:spMk id="31" creationId="{00000000-0000-0000-0000-000000000000}"/>
          </ac:spMkLst>
        </pc:spChg>
        <pc:picChg chg="mod">
          <ac:chgData name="GANESHAMOORTHY Gobishan" userId="S::gobishan.ganeshamoorthy@laposte.fr::0a0eed1f-f4ae-43db-b02d-28d5fd2531a0" providerId="AD" clId="Web-{BA2EE157-9C78-E99A-3F19-E92361D7B9F6}" dt="2022-03-07T20:46:01.793" v="179" actId="688"/>
          <ac:picMkLst>
            <pc:docMk/>
            <pc:sldMk cId="3203994595" sldId="256"/>
            <ac:picMk id="11" creationId="{00000000-0000-0000-0000-000000000000}"/>
          </ac:picMkLst>
        </pc:picChg>
        <pc:picChg chg="mod">
          <ac:chgData name="GANESHAMOORTHY Gobishan" userId="S::gobishan.ganeshamoorthy@laposte.fr::0a0eed1f-f4ae-43db-b02d-28d5fd2531a0" providerId="AD" clId="Web-{BA2EE157-9C78-E99A-3F19-E92361D7B9F6}" dt="2022-03-07T20:48:39.501" v="180" actId="1076"/>
          <ac:picMkLst>
            <pc:docMk/>
            <pc:sldMk cId="3203994595" sldId="256"/>
            <ac:picMk id="12" creationId="{00000000-0000-0000-0000-000000000000}"/>
          </ac:picMkLst>
        </pc:picChg>
        <pc:picChg chg="mod">
          <ac:chgData name="GANESHAMOORTHY Gobishan" userId="S::gobishan.ganeshamoorthy@laposte.fr::0a0eed1f-f4ae-43db-b02d-28d5fd2531a0" providerId="AD" clId="Web-{BA2EE157-9C78-E99A-3F19-E92361D7B9F6}" dt="2022-03-07T20:45:56.590" v="177" actId="688"/>
          <ac:picMkLst>
            <pc:docMk/>
            <pc:sldMk cId="3203994595" sldId="256"/>
            <ac:picMk id="13" creationId="{00000000-0000-0000-0000-000000000000}"/>
          </ac:picMkLst>
        </pc:picChg>
        <pc:picChg chg="mod">
          <ac:chgData name="GANESHAMOORTHY Gobishan" userId="S::gobishan.ganeshamoorthy@laposte.fr::0a0eed1f-f4ae-43db-b02d-28d5fd2531a0" providerId="AD" clId="Web-{BA2EE157-9C78-E99A-3F19-E92361D7B9F6}" dt="2022-03-07T20:30:26.329" v="98" actId="1076"/>
          <ac:picMkLst>
            <pc:docMk/>
            <pc:sldMk cId="3203994595" sldId="256"/>
            <ac:picMk id="20" creationId="{00000000-0000-0000-0000-000000000000}"/>
          </ac:picMkLst>
        </pc:picChg>
        <pc:picChg chg="mod">
          <ac:chgData name="GANESHAMOORTHY Gobishan" userId="S::gobishan.ganeshamoorthy@laposte.fr::0a0eed1f-f4ae-43db-b02d-28d5fd2531a0" providerId="AD" clId="Web-{BA2EE157-9C78-E99A-3F19-E92361D7B9F6}" dt="2022-03-07T20:28:58.264" v="94" actId="1076"/>
          <ac:picMkLst>
            <pc:docMk/>
            <pc:sldMk cId="3203994595" sldId="256"/>
            <ac:picMk id="25" creationId="{00000000-0000-0000-0000-000000000000}"/>
          </ac:picMkLst>
        </pc:picChg>
        <pc:picChg chg="mod">
          <ac:chgData name="GANESHAMOORTHY Gobishan" userId="S::gobishan.ganeshamoorthy@laposte.fr::0a0eed1f-f4ae-43db-b02d-28d5fd2531a0" providerId="AD" clId="Web-{BA2EE157-9C78-E99A-3F19-E92361D7B9F6}" dt="2022-03-07T20:41:16.551" v="150" actId="1076"/>
          <ac:picMkLst>
            <pc:docMk/>
            <pc:sldMk cId="3203994595" sldId="256"/>
            <ac:picMk id="27" creationId="{00000000-0000-0000-0000-000000000000}"/>
          </ac:picMkLst>
        </pc:picChg>
        <pc:picChg chg="mod">
          <ac:chgData name="GANESHAMOORTHY Gobishan" userId="S::gobishan.ganeshamoorthy@laposte.fr::0a0eed1f-f4ae-43db-b02d-28d5fd2531a0" providerId="AD" clId="Web-{BA2EE157-9C78-E99A-3F19-E92361D7B9F6}" dt="2022-03-07T20:45:43.918" v="172" actId="688"/>
          <ac:picMkLst>
            <pc:docMk/>
            <pc:sldMk cId="3203994595" sldId="256"/>
            <ac:picMk id="28" creationId="{00000000-0000-0000-0000-000000000000}"/>
          </ac:picMkLst>
        </pc:picChg>
        <pc:picChg chg="mod">
          <ac:chgData name="GANESHAMOORTHY Gobishan" userId="S::gobishan.ganeshamoorthy@laposte.fr::0a0eed1f-f4ae-43db-b02d-28d5fd2531a0" providerId="AD" clId="Web-{BA2EE157-9C78-E99A-3F19-E92361D7B9F6}" dt="2022-03-07T20:45:48.902" v="174" actId="688"/>
          <ac:picMkLst>
            <pc:docMk/>
            <pc:sldMk cId="3203994595" sldId="256"/>
            <ac:picMk id="1026" creationId="{00000000-0000-0000-0000-000000000000}"/>
          </ac:picMkLst>
        </pc:picChg>
        <pc:picChg chg="mod">
          <ac:chgData name="GANESHAMOORTHY Gobishan" userId="S::gobishan.ganeshamoorthy@laposte.fr::0a0eed1f-f4ae-43db-b02d-28d5fd2531a0" providerId="AD" clId="Web-{BA2EE157-9C78-E99A-3F19-E92361D7B9F6}" dt="2022-03-07T20:41:37.630" v="153" actId="1076"/>
          <ac:picMkLst>
            <pc:docMk/>
            <pc:sldMk cId="3203994595" sldId="256"/>
            <ac:picMk id="1030"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smtClean="0"/>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0F3D3F55-CA3B-4C76-AEAC-D76F5DB91D0F}" type="datetimeFigureOut">
              <a:rPr lang="fr-FR" smtClean="0"/>
              <a:t>11/01/2023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2908549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F3D3F55-CA3B-4C76-AEAC-D76F5DB91D0F}" type="datetimeFigureOut">
              <a:rPr lang="fr-FR" smtClean="0"/>
              <a:t>11/01/2023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2887072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F3D3F55-CA3B-4C76-AEAC-D76F5DB91D0F}" type="datetimeFigureOut">
              <a:rPr lang="fr-FR" smtClean="0"/>
              <a:t>11/01/2023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3548798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0F3D3F55-CA3B-4C76-AEAC-D76F5DB91D0F}" type="datetimeFigureOut">
              <a:rPr lang="fr-FR" smtClean="0"/>
              <a:t>11/01/2023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671139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smtClean="0"/>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F3D3F55-CA3B-4C76-AEAC-D76F5DB91D0F}" type="datetimeFigureOut">
              <a:rPr lang="fr-FR" smtClean="0"/>
              <a:t>11/01/2023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349923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0F3D3F55-CA3B-4C76-AEAC-D76F5DB91D0F}" type="datetimeFigureOut">
              <a:rPr lang="fr-FR" smtClean="0"/>
              <a:t>11/01/2023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3147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0F3D3F55-CA3B-4C76-AEAC-D76F5DB91D0F}" type="datetimeFigureOut">
              <a:rPr lang="fr-FR" smtClean="0"/>
              <a:t>11/01/2023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3147572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0F3D3F55-CA3B-4C76-AEAC-D76F5DB91D0F}" type="datetimeFigureOut">
              <a:rPr lang="fr-FR" smtClean="0"/>
              <a:t>11/01/2023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2514568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D3F55-CA3B-4C76-AEAC-D76F5DB91D0F}" type="datetimeFigureOut">
              <a:rPr lang="fr-FR" smtClean="0"/>
              <a:t>11/01/2023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2162343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smtClean="0"/>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0F3D3F55-CA3B-4C76-AEAC-D76F5DB91D0F}" type="datetimeFigureOut">
              <a:rPr lang="fr-FR" smtClean="0"/>
              <a:t>11/01/2023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2423567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0F3D3F55-CA3B-4C76-AEAC-D76F5DB91D0F}" type="datetimeFigureOut">
              <a:rPr lang="fr-FR" smtClean="0"/>
              <a:t>11/01/2023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7975AF7-2E40-40AD-99D7-CB69BE58BEB7}" type="slidenum">
              <a:rPr lang="fr-FR" smtClean="0"/>
              <a:t>‹N°›</a:t>
            </a:fld>
            <a:endParaRPr lang="fr-FR"/>
          </a:p>
        </p:txBody>
      </p:sp>
    </p:spTree>
    <p:extLst>
      <p:ext uri="{BB962C8B-B14F-4D97-AF65-F5344CB8AC3E}">
        <p14:creationId xmlns:p14="http://schemas.microsoft.com/office/powerpoint/2010/main" val="2095275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F3D3F55-CA3B-4C76-AEAC-D76F5DB91D0F}" type="datetimeFigureOut">
              <a:rPr lang="fr-FR" smtClean="0"/>
              <a:t>11/01/2023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7975AF7-2E40-40AD-99D7-CB69BE58BEB7}" type="slidenum">
              <a:rPr lang="fr-FR" smtClean="0"/>
              <a:t>‹N°›</a:t>
            </a:fld>
            <a:endParaRPr lang="fr-FR"/>
          </a:p>
        </p:txBody>
      </p:sp>
    </p:spTree>
    <p:extLst>
      <p:ext uri="{BB962C8B-B14F-4D97-AF65-F5344CB8AC3E}">
        <p14:creationId xmlns:p14="http://schemas.microsoft.com/office/powerpoint/2010/main" val="373984370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B3AF8F"/>
            </a:gs>
            <a:gs pos="25000">
              <a:srgbClr val="D5D3C1"/>
            </a:gs>
            <a:gs pos="50000">
              <a:srgbClr val="E2E1D4"/>
            </a:gs>
            <a:gs pos="100000">
              <a:srgbClr val="F1F1EB"/>
            </a:gs>
          </a:gsLst>
          <a:lin ang="5400000" scaled="1"/>
        </a:gradFill>
        <a:effectLst/>
      </p:bgPr>
    </p:bg>
    <p:spTree>
      <p:nvGrpSpPr>
        <p:cNvPr id="1" name=""/>
        <p:cNvGrpSpPr/>
        <p:nvPr/>
      </p:nvGrpSpPr>
      <p:grpSpPr>
        <a:xfrm>
          <a:off x="0" y="0"/>
          <a:ext cx="0" cy="0"/>
          <a:chOff x="0" y="0"/>
          <a:chExt cx="0" cy="0"/>
        </a:xfrm>
      </p:grpSpPr>
      <p:pic>
        <p:nvPicPr>
          <p:cNvPr id="12" name="Picture 5" descr="Logo PIC"/>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0160" y="9331554"/>
            <a:ext cx="2197844" cy="51428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22" y="626082"/>
            <a:ext cx="1285714" cy="1092857"/>
          </a:xfrm>
          <a:prstGeom prst="rect">
            <a:avLst/>
          </a:prstGeom>
        </p:spPr>
      </p:pic>
      <p:sp>
        <p:nvSpPr>
          <p:cNvPr id="7" name="Rectangle à coins arrondis 6"/>
          <p:cNvSpPr/>
          <p:nvPr/>
        </p:nvSpPr>
        <p:spPr>
          <a:xfrm>
            <a:off x="685279" y="68537"/>
            <a:ext cx="6393104" cy="75476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300" b="1" dirty="0">
                <a:solidFill>
                  <a:schemeClr val="tx1"/>
                </a:solidFill>
                <a:latin typeface="Montserrat" panose="00000500000000000000" pitchFamily="2" charset="0"/>
              </a:rPr>
              <a:t>PIC Rennes Armorique </a:t>
            </a:r>
            <a:r>
              <a:rPr lang="fr-FR" sz="1300" dirty="0">
                <a:solidFill>
                  <a:schemeClr val="tx1"/>
                </a:solidFill>
                <a:latin typeface="Montserrat" panose="00000500000000000000" pitchFamily="2" charset="0"/>
              </a:rPr>
              <a:t>: La référence industrielle</a:t>
            </a:r>
          </a:p>
          <a:p>
            <a:pPr algn="ctr"/>
            <a:r>
              <a:rPr lang="fr-FR" sz="1300" dirty="0">
                <a:solidFill>
                  <a:schemeClr val="tx1"/>
                </a:solidFill>
                <a:latin typeface="Montserrat" panose="00000500000000000000" pitchFamily="2" charset="0"/>
              </a:rPr>
              <a:t>au service des facteurs Bretons, Mayennais et bientôt Bas-Normands </a:t>
            </a:r>
          </a:p>
        </p:txBody>
      </p:sp>
      <p:pic>
        <p:nvPicPr>
          <p:cNvPr id="13" name="Imag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792622">
            <a:off x="3181222" y="4098033"/>
            <a:ext cx="1800000" cy="1195524"/>
          </a:xfrm>
          <a:prstGeom prst="rect">
            <a:avLst/>
          </a:prstGeom>
          <a:ln w="12700">
            <a:solidFill>
              <a:schemeClr val="tx1"/>
            </a:solidFill>
          </a:ln>
        </p:spPr>
      </p:pic>
      <p:pic>
        <p:nvPicPr>
          <p:cNvPr id="11" name="Image 10" descr="C:\Users\Pmpr510\AppData\Local\Microsoft\Windows\INetCache\Content.Word\IMG-0397.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1069422">
            <a:off x="1336814" y="4086005"/>
            <a:ext cx="1800000" cy="1198665"/>
          </a:xfrm>
          <a:prstGeom prst="rect">
            <a:avLst/>
          </a:prstGeom>
          <a:noFill/>
          <a:ln w="12700">
            <a:solidFill>
              <a:schemeClr val="tx1"/>
            </a:solidFill>
          </a:ln>
        </p:spPr>
      </p:pic>
      <p:pic>
        <p:nvPicPr>
          <p:cNvPr id="1026" name="Picture 2" descr="La PIC de Rennes Armorique entre en action"/>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20853589">
            <a:off x="258891" y="2275754"/>
            <a:ext cx="1800000" cy="1184548"/>
          </a:xfrm>
          <a:prstGeom prst="rect">
            <a:avLst/>
          </a:prstGeom>
          <a:noFill/>
          <a:ln w="12700">
            <a:solidFill>
              <a:schemeClr val="tx1"/>
            </a:solidFill>
          </a:ln>
          <a:extLst>
            <a:ext uri="{909E8E84-426E-40DD-AFC4-6F175D3DCCD1}">
              <a14:hiddenFill xmlns:a14="http://schemas.microsoft.com/office/drawing/2010/main">
                <a:solidFill>
                  <a:srgbClr val="FFFFFF"/>
                </a:solidFill>
              </a14:hiddenFill>
            </a:ext>
          </a:extLst>
        </p:spPr>
      </p:pic>
      <p:pic>
        <p:nvPicPr>
          <p:cNvPr id="28" name="Imag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612056">
            <a:off x="2035024" y="2246646"/>
            <a:ext cx="1800000" cy="1175574"/>
          </a:xfrm>
          <a:prstGeom prst="rect">
            <a:avLst/>
          </a:prstGeom>
          <a:ln w="12700">
            <a:solidFill>
              <a:schemeClr val="tx1"/>
            </a:solidFill>
          </a:ln>
        </p:spPr>
      </p:pic>
      <p:pic>
        <p:nvPicPr>
          <p:cNvPr id="1030" name="Picture 6" descr="La PIC de Rennes Armorique (Ille-et-Vilaine). Vue générale du site  industriel © La Poste, Rennes, DR | Ille et vilaine, Armorique, Formes"/>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53736"/>
          <a:stretch/>
        </p:blipFill>
        <p:spPr bwMode="auto">
          <a:xfrm>
            <a:off x="1268672" y="800313"/>
            <a:ext cx="5589328" cy="1095303"/>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74879" y="2304490"/>
            <a:ext cx="1800000" cy="10125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8" name="Rectangle à coins arrondis 17"/>
          <p:cNvSpPr/>
          <p:nvPr/>
        </p:nvSpPr>
        <p:spPr>
          <a:xfrm>
            <a:off x="4766460" y="3490535"/>
            <a:ext cx="2035413" cy="36024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57" b="1" dirty="0" smtClean="0">
                <a:solidFill>
                  <a:schemeClr val="tx1"/>
                </a:solidFill>
                <a:latin typeface="Montserrat" panose="00000500000000000000" pitchFamily="2" charset="0"/>
              </a:rPr>
              <a:t>La Pic vient de fêter ses 10 ans</a:t>
            </a:r>
            <a:endParaRPr lang="fr-FR" sz="857" b="1" dirty="0">
              <a:solidFill>
                <a:schemeClr val="tx1"/>
              </a:solidFill>
              <a:latin typeface="Montserrat" panose="00000500000000000000" pitchFamily="2" charset="0"/>
            </a:endParaRPr>
          </a:p>
        </p:txBody>
      </p:sp>
      <p:grpSp>
        <p:nvGrpSpPr>
          <p:cNvPr id="8" name="Groupe 7"/>
          <p:cNvGrpSpPr/>
          <p:nvPr/>
        </p:nvGrpSpPr>
        <p:grpSpPr>
          <a:xfrm>
            <a:off x="5027587" y="4923090"/>
            <a:ext cx="1794319" cy="4803444"/>
            <a:chOff x="7081284" y="7102819"/>
            <a:chExt cx="2512045" cy="6613098"/>
          </a:xfrm>
        </p:grpSpPr>
        <p:sp>
          <p:nvSpPr>
            <p:cNvPr id="31" name="Rectangle à coins arrondis 30"/>
            <p:cNvSpPr/>
            <p:nvPr/>
          </p:nvSpPr>
          <p:spPr>
            <a:xfrm>
              <a:off x="7081284" y="7102819"/>
              <a:ext cx="2484000" cy="6613098"/>
            </a:xfrm>
            <a:prstGeom prst="roundRect">
              <a:avLst/>
            </a:prstGeom>
            <a:solidFill>
              <a:schemeClr val="accent5">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107000"/>
                </a:lnSpc>
              </a:pPr>
              <a:endParaRPr lang="fr-FR" sz="857" dirty="0" smtClean="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r">
                <a:lnSpc>
                  <a:spcPct val="107000"/>
                </a:lnSpc>
              </a:pPr>
              <a:endParaRPr lang="fr-FR" sz="857" dirty="0" smtClean="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r">
                <a:lnSpc>
                  <a:spcPct val="107000"/>
                </a:lnSpc>
              </a:pPr>
              <a:r>
                <a:rPr lang="fr-FR" sz="857" dirty="0" smtClean="0">
                  <a:solidFill>
                    <a:schemeClr val="bg1"/>
                  </a:solidFill>
                  <a:latin typeface="Montserrat" panose="00000500000000000000" pitchFamily="2" charset="0"/>
                  <a:ea typeface="Calibri" panose="020F0502020204030204" pitchFamily="34" charset="0"/>
                  <a:cs typeface="Times New Roman" panose="02020603050405020304" pitchFamily="18" charset="0"/>
                </a:rPr>
                <a:t>Romain</a:t>
              </a:r>
              <a:endParaRPr lang="fr-FR" sz="857"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r">
                <a:lnSpc>
                  <a:spcPct val="107000"/>
                </a:lnSpc>
              </a:pPr>
              <a:r>
                <a:rPr lang="fr-FR" sz="643" i="1" dirty="0">
                  <a:solidFill>
                    <a:schemeClr val="bg1"/>
                  </a:solidFill>
                  <a:latin typeface="Montserrat" panose="00000500000000000000" pitchFamily="2" charset="0"/>
                  <a:ea typeface="Calibri" panose="020F0502020204030204" pitchFamily="34" charset="0"/>
                  <a:cs typeface="Times New Roman" panose="02020603050405020304" pitchFamily="18" charset="0"/>
                </a:rPr>
                <a:t>Encadrant après-midi</a:t>
              </a:r>
            </a:p>
            <a:p>
              <a:pPr algn="r">
                <a:lnSpc>
                  <a:spcPct val="107000"/>
                </a:lnSpc>
              </a:pP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just">
                <a:lnSpc>
                  <a:spcPct val="107000"/>
                </a:lnSpc>
              </a:pPr>
              <a:r>
                <a:rPr lang="fr-FR" sz="786" i="1" dirty="0">
                  <a:solidFill>
                    <a:schemeClr val="bg1"/>
                  </a:solidFill>
                  <a:latin typeface="Montserrat" panose="00000500000000000000" pitchFamily="2" charset="0"/>
                  <a:ea typeface="Calibri" panose="020F0502020204030204" pitchFamily="34" charset="0"/>
                  <a:cs typeface="Times New Roman" panose="02020603050405020304" pitchFamily="18" charset="0"/>
                </a:rPr>
                <a:t>« En 2012, je suis entré en tant qu’agent de production. J’ai vraiment aimé ce job. Mon goût du challenge et mon investissement m’ont permis d’évoluer tout d’abord sur un poste de pilote de production puis de responsable équipe traitement</a:t>
              </a:r>
              <a:r>
                <a:rPr lang="fr-FR" sz="786" dirty="0">
                  <a:solidFill>
                    <a:schemeClr val="bg1"/>
                  </a:solidFill>
                  <a:latin typeface="Montserrat" panose="00000500000000000000" pitchFamily="2" charset="0"/>
                  <a:ea typeface="Calibri" panose="020F0502020204030204" pitchFamily="34" charset="0"/>
                  <a:cs typeface="Calibri" panose="020F0502020204030204" pitchFamily="34" charset="0"/>
                </a:rPr>
                <a:t>. »</a:t>
              </a:r>
            </a:p>
            <a:p>
              <a:pPr algn="just">
                <a:lnSpc>
                  <a:spcPct val="107000"/>
                </a:lnSpc>
              </a:pP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just">
                <a:lnSpc>
                  <a:spcPct val="107000"/>
                </a:lnSpc>
              </a:pP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just">
                <a:lnSpc>
                  <a:spcPct val="107000"/>
                </a:lnSpc>
              </a:pP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just">
                <a:lnSpc>
                  <a:spcPct val="107000"/>
                </a:lnSpc>
              </a:pP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just">
                <a:lnSpc>
                  <a:spcPct val="107000"/>
                </a:lnSpc>
              </a:pP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r">
                <a:lnSpc>
                  <a:spcPct val="107000"/>
                </a:lnSpc>
              </a:pPr>
              <a:r>
                <a:rPr lang="fr-FR" sz="786" smtClean="0">
                  <a:solidFill>
                    <a:schemeClr val="bg1"/>
                  </a:solidFill>
                  <a:latin typeface="Montserrat" panose="00000500000000000000" pitchFamily="2" charset="0"/>
                  <a:ea typeface="Calibri" panose="020F0502020204030204" pitchFamily="34" charset="0"/>
                  <a:cs typeface="Times New Roman" panose="02020603050405020304" pitchFamily="18" charset="0"/>
                </a:rPr>
                <a:t>Géraldine</a:t>
              </a: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r">
                <a:lnSpc>
                  <a:spcPct val="107000"/>
                </a:lnSpc>
              </a:pPr>
              <a:r>
                <a:rPr lang="fr-FR" sz="643" i="1" dirty="0">
                  <a:solidFill>
                    <a:schemeClr val="bg1"/>
                  </a:solidFill>
                  <a:latin typeface="Montserrat" panose="00000500000000000000" pitchFamily="2" charset="0"/>
                  <a:ea typeface="Calibri" panose="020F0502020204030204" pitchFamily="34" charset="0"/>
                  <a:cs typeface="Times New Roman" panose="02020603050405020304" pitchFamily="18" charset="0"/>
                </a:rPr>
                <a:t>Pilote de production</a:t>
              </a:r>
            </a:p>
            <a:p>
              <a:pPr algn="r">
                <a:lnSpc>
                  <a:spcPct val="107000"/>
                </a:lnSpc>
              </a:pP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a:p>
              <a:pPr algn="just">
                <a:lnSpc>
                  <a:spcPct val="107000"/>
                </a:lnSpc>
              </a:pPr>
              <a:r>
                <a:rPr lang="fr-FR" sz="786" i="1" dirty="0">
                  <a:solidFill>
                    <a:schemeClr val="bg1"/>
                  </a:solidFill>
                  <a:latin typeface="Montserrat" panose="00000500000000000000" pitchFamily="2" charset="0"/>
                  <a:ea typeface="Calibri" panose="020F0502020204030204" pitchFamily="34" charset="0"/>
                  <a:cs typeface="Times New Roman" panose="02020603050405020304" pitchFamily="18" charset="0"/>
                </a:rPr>
                <a:t>« </a:t>
              </a:r>
              <a:r>
                <a:rPr lang="fr-FR" sz="786" i="1" dirty="0">
                  <a:solidFill>
                    <a:schemeClr val="bg1"/>
                  </a:solidFill>
                  <a:latin typeface="Montserrat" panose="00000500000000000000" pitchFamily="2" charset="0"/>
                </a:rPr>
                <a:t>Sur une journée, je change 3 fois d’activité. Cette polyvalence me plaît beaucoup</a:t>
              </a:r>
              <a:r>
                <a:rPr lang="fr-FR" sz="786" dirty="0">
                  <a:solidFill>
                    <a:schemeClr val="bg1"/>
                  </a:solidFill>
                  <a:latin typeface="Montserrat" panose="00000500000000000000" pitchFamily="2" charset="0"/>
                </a:rPr>
                <a:t>. </a:t>
              </a:r>
              <a:r>
                <a:rPr lang="fr-FR" sz="786" i="1" dirty="0">
                  <a:solidFill>
                    <a:schemeClr val="bg1"/>
                  </a:solidFill>
                  <a:latin typeface="Montserrat" panose="00000500000000000000" pitchFamily="2" charset="0"/>
                </a:rPr>
                <a:t>Pour mes horaires (13H53/21H30), j’ai trouvé mon rythme et l’organisation qui me permettent de profiter de mes matinées. </a:t>
              </a:r>
              <a:r>
                <a:rPr lang="fr-FR" sz="786" dirty="0">
                  <a:solidFill>
                    <a:schemeClr val="bg1"/>
                  </a:solidFill>
                  <a:latin typeface="Montserrat" panose="00000500000000000000" pitchFamily="2" charset="0"/>
                  <a:ea typeface="Calibri" panose="020F0502020204030204" pitchFamily="34" charset="0"/>
                  <a:cs typeface="Calibri" panose="020F0502020204030204" pitchFamily="34" charset="0"/>
                </a:rPr>
                <a:t>»</a:t>
              </a:r>
              <a:endParaRPr lang="fr-FR" sz="786" dirty="0">
                <a:solidFill>
                  <a:schemeClr val="bg1"/>
                </a:solidFill>
                <a:latin typeface="Montserrat" panose="00000500000000000000" pitchFamily="2" charset="0"/>
                <a:ea typeface="Calibri" panose="020F0502020204030204" pitchFamily="34" charset="0"/>
                <a:cs typeface="Times New Roman" panose="02020603050405020304" pitchFamily="18" charset="0"/>
              </a:endParaRPr>
            </a:p>
          </p:txBody>
        </p:sp>
        <p:pic>
          <p:nvPicPr>
            <p:cNvPr id="20" name="Imag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190953" y="10787905"/>
              <a:ext cx="594000" cy="792000"/>
            </a:xfrm>
            <a:prstGeom prst="rect">
              <a:avLst/>
            </a:prstGeom>
            <a:ln>
              <a:solidFill>
                <a:schemeClr val="tx2">
                  <a:lumMod val="50000"/>
                </a:schemeClr>
              </a:solidFill>
            </a:ln>
          </p:spPr>
        </p:pic>
        <p:sp>
          <p:nvSpPr>
            <p:cNvPr id="21" name="Rectangle 20"/>
            <p:cNvSpPr/>
            <p:nvPr/>
          </p:nvSpPr>
          <p:spPr>
            <a:xfrm>
              <a:off x="7134616" y="7273096"/>
              <a:ext cx="2458713" cy="305261"/>
            </a:xfrm>
            <a:prstGeom prst="rect">
              <a:avLst/>
            </a:prstGeom>
            <a:noFill/>
          </p:spPr>
          <p:txBody>
            <a:bodyPr wrap="square" anchor="ctr">
              <a:spAutoFit/>
            </a:bodyPr>
            <a:lstStyle/>
            <a:p>
              <a:pPr algn="just">
                <a:lnSpc>
                  <a:spcPct val="107000"/>
                </a:lnSpc>
                <a:spcAft>
                  <a:spcPts val="571"/>
                </a:spcAft>
              </a:pPr>
              <a:r>
                <a:rPr lang="fr-FR" sz="786" b="1" dirty="0">
                  <a:solidFill>
                    <a:schemeClr val="bg1"/>
                  </a:solidFill>
                  <a:latin typeface="Montserrat" panose="00000500000000000000" pitchFamily="2" charset="0"/>
                  <a:ea typeface="Calibri" panose="020F0502020204030204" pitchFamily="34" charset="0"/>
                  <a:cs typeface="Times New Roman" panose="02020603050405020304" pitchFamily="18" charset="0"/>
                </a:rPr>
                <a:t>Témoignages collaborateurs : </a:t>
              </a:r>
            </a:p>
          </p:txBody>
        </p:sp>
        <p:pic>
          <p:nvPicPr>
            <p:cNvPr id="19" name="Picture 2"/>
            <p:cNvPicPr>
              <a:picLocks noChangeAspect="1" noChangeArrowheads="1"/>
            </p:cNvPicPr>
            <p:nvPr/>
          </p:nvPicPr>
          <p:blipFill>
            <a:blip r:embed="rId11" cstate="print"/>
            <a:srcRect l="7844" t="5883" r="5872" b="5526"/>
            <a:stretch>
              <a:fillRect/>
            </a:stretch>
          </p:blipFill>
          <p:spPr bwMode="auto">
            <a:xfrm>
              <a:off x="7190953" y="7641567"/>
              <a:ext cx="578536" cy="792000"/>
            </a:xfrm>
            <a:prstGeom prst="roundRect">
              <a:avLst>
                <a:gd name="adj" fmla="val 0"/>
              </a:avLst>
            </a:prstGeom>
            <a:solidFill>
              <a:srgbClr val="FFFFFF">
                <a:shade val="85000"/>
              </a:srgbClr>
            </a:solidFill>
            <a:ln w="6350">
              <a:solidFill>
                <a:schemeClr val="tx1"/>
              </a:solidFill>
            </a:ln>
            <a:effectLst/>
          </p:spPr>
        </p:pic>
      </p:grpSp>
      <p:sp>
        <p:nvSpPr>
          <p:cNvPr id="22" name="Rectangle à coins arrondis 21"/>
          <p:cNvSpPr/>
          <p:nvPr/>
        </p:nvSpPr>
        <p:spPr>
          <a:xfrm>
            <a:off x="1128050" y="3504026"/>
            <a:ext cx="1993944" cy="2992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57" b="1" dirty="0">
                <a:solidFill>
                  <a:schemeClr val="tx1"/>
                </a:solidFill>
                <a:latin typeface="Montserrat" panose="00000500000000000000" pitchFamily="2" charset="0"/>
              </a:rPr>
              <a:t>Un environnement de travail performant et moderne</a:t>
            </a:r>
          </a:p>
        </p:txBody>
      </p:sp>
      <p:sp>
        <p:nvSpPr>
          <p:cNvPr id="23" name="Rectangle à coins arrondis 22"/>
          <p:cNvSpPr/>
          <p:nvPr/>
        </p:nvSpPr>
        <p:spPr>
          <a:xfrm>
            <a:off x="2121187" y="5357510"/>
            <a:ext cx="2318466" cy="2992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857" b="1" dirty="0">
                <a:solidFill>
                  <a:schemeClr val="tx1"/>
                </a:solidFill>
                <a:latin typeface="Montserrat" panose="00000500000000000000" pitchFamily="2" charset="0"/>
              </a:rPr>
              <a:t>Des salles de repos avec baby-foot, table de ping-pong et distributeurs</a:t>
            </a:r>
          </a:p>
        </p:txBody>
      </p:sp>
      <p:pic>
        <p:nvPicPr>
          <p:cNvPr id="14" name="Imag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rot="20894933">
            <a:off x="247747" y="4778248"/>
            <a:ext cx="642857" cy="691243"/>
          </a:xfrm>
          <a:prstGeom prst="rect">
            <a:avLst/>
          </a:prstGeom>
        </p:spPr>
      </p:pic>
      <p:sp>
        <p:nvSpPr>
          <p:cNvPr id="24" name="Rectangle à coins arrondis 23"/>
          <p:cNvSpPr/>
          <p:nvPr/>
        </p:nvSpPr>
        <p:spPr>
          <a:xfrm>
            <a:off x="8235" y="5188323"/>
            <a:ext cx="1272559" cy="2992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57" b="1" dirty="0">
                <a:solidFill>
                  <a:schemeClr val="tx1"/>
                </a:solidFill>
                <a:latin typeface="Montserrat" panose="00000500000000000000" pitchFamily="2" charset="0"/>
              </a:rPr>
              <a:t>prime d’équipe</a:t>
            </a:r>
          </a:p>
          <a:p>
            <a:pPr algn="ctr"/>
            <a:r>
              <a:rPr lang="fr-FR" sz="857" b="1" dirty="0">
                <a:solidFill>
                  <a:schemeClr val="tx1"/>
                </a:solidFill>
                <a:latin typeface="Montserrat" panose="00000500000000000000" pitchFamily="2" charset="0"/>
              </a:rPr>
              <a:t>jusqu’à 450€/an</a:t>
            </a:r>
          </a:p>
        </p:txBody>
      </p:sp>
      <p:sp>
        <p:nvSpPr>
          <p:cNvPr id="29" name="Rectangle à coins arrondis 28"/>
          <p:cNvSpPr/>
          <p:nvPr/>
        </p:nvSpPr>
        <p:spPr>
          <a:xfrm>
            <a:off x="190248" y="7764032"/>
            <a:ext cx="4412219" cy="2992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857" b="1" dirty="0">
                <a:solidFill>
                  <a:schemeClr val="tx1"/>
                </a:solidFill>
                <a:latin typeface="Montserrat" panose="00000500000000000000" pitchFamily="2" charset="0"/>
              </a:rPr>
              <a:t>Régime d’entrée à la PIC </a:t>
            </a:r>
            <a:r>
              <a:rPr lang="fr-FR" sz="857" b="1" dirty="0" smtClean="0">
                <a:solidFill>
                  <a:schemeClr val="tx1"/>
                </a:solidFill>
                <a:latin typeface="Montserrat" panose="00000500000000000000" pitchFamily="2" charset="0"/>
              </a:rPr>
              <a:t>14H33-21h30</a:t>
            </a:r>
          </a:p>
          <a:p>
            <a:r>
              <a:rPr lang="fr-FR" sz="857" b="1" dirty="0" smtClean="0">
                <a:solidFill>
                  <a:schemeClr val="tx1"/>
                </a:solidFill>
                <a:latin typeface="Montserrat" panose="00000500000000000000" pitchFamily="2" charset="0"/>
              </a:rPr>
              <a:t>Un samedi sur 4 travaillé </a:t>
            </a:r>
            <a:r>
              <a:rPr lang="fr-FR" sz="857" b="1" smtClean="0">
                <a:solidFill>
                  <a:schemeClr val="tx1"/>
                </a:solidFill>
                <a:latin typeface="Montserrat" panose="00000500000000000000" pitchFamily="2" charset="0"/>
              </a:rPr>
              <a:t>: 15h39-22h30</a:t>
            </a:r>
            <a:r>
              <a:rPr lang="fr-FR" sz="857" b="1" dirty="0">
                <a:solidFill>
                  <a:schemeClr val="tx1"/>
                </a:solidFill>
                <a:latin typeface="Montserrat" panose="00000500000000000000" pitchFamily="2" charset="0"/>
              </a:rPr>
              <a:t> </a:t>
            </a:r>
          </a:p>
        </p:txBody>
      </p:sp>
      <p:pic>
        <p:nvPicPr>
          <p:cNvPr id="16" name="Imag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rot="365082">
            <a:off x="2346636" y="5956563"/>
            <a:ext cx="1800000" cy="1200000"/>
          </a:xfrm>
          <a:prstGeom prst="rect">
            <a:avLst/>
          </a:prstGeom>
          <a:ln w="12700">
            <a:solidFill>
              <a:schemeClr val="tx1"/>
            </a:solidFill>
          </a:ln>
        </p:spPr>
      </p:pic>
      <p:sp>
        <p:nvSpPr>
          <p:cNvPr id="32" name="Rectangle à coins arrondis 31"/>
          <p:cNvSpPr/>
          <p:nvPr/>
        </p:nvSpPr>
        <p:spPr>
          <a:xfrm>
            <a:off x="1196615" y="7263352"/>
            <a:ext cx="2771321" cy="29928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57" b="1" dirty="0">
                <a:solidFill>
                  <a:schemeClr val="tx1"/>
                </a:solidFill>
                <a:latin typeface="Montserrat" panose="00000500000000000000" pitchFamily="2" charset="0"/>
              </a:rPr>
              <a:t>Un grand parking à votre disposition,</a:t>
            </a:r>
          </a:p>
          <a:p>
            <a:pPr algn="ctr"/>
            <a:r>
              <a:rPr lang="fr-FR" sz="857" b="1" dirty="0">
                <a:solidFill>
                  <a:schemeClr val="tx1"/>
                </a:solidFill>
                <a:latin typeface="Montserrat" panose="00000500000000000000" pitchFamily="2" charset="0"/>
              </a:rPr>
              <a:t>ainsi qu’un restaurant d’entreprise.</a:t>
            </a:r>
          </a:p>
        </p:txBody>
      </p:sp>
      <p:pic>
        <p:nvPicPr>
          <p:cNvPr id="15" name="Image 1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rot="21027485">
            <a:off x="495406" y="6064307"/>
            <a:ext cx="1800000" cy="1195522"/>
          </a:xfrm>
          <a:prstGeom prst="rect">
            <a:avLst/>
          </a:prstGeom>
          <a:ln w="12700">
            <a:solidFill>
              <a:schemeClr val="tx1"/>
            </a:solidFill>
          </a:ln>
        </p:spPr>
      </p:pic>
      <p:pic>
        <p:nvPicPr>
          <p:cNvPr id="5" name="Image 4"/>
          <p:cNvPicPr>
            <a:picLocks noChangeAspect="1"/>
          </p:cNvPicPr>
          <p:nvPr/>
        </p:nvPicPr>
        <p:blipFill>
          <a:blip r:embed="rId15"/>
          <a:stretch>
            <a:fillRect/>
          </a:stretch>
        </p:blipFill>
        <p:spPr>
          <a:xfrm>
            <a:off x="24183" y="8263496"/>
            <a:ext cx="5003404" cy="810949"/>
          </a:xfrm>
          <a:prstGeom prst="rect">
            <a:avLst/>
          </a:prstGeom>
        </p:spPr>
      </p:pic>
    </p:spTree>
    <p:extLst>
      <p:ext uri="{BB962C8B-B14F-4D97-AF65-F5344CB8AC3E}">
        <p14:creationId xmlns:p14="http://schemas.microsoft.com/office/powerpoint/2010/main" val="849090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907</TotalTime>
  <Words>118</Words>
  <Application>Microsoft Office PowerPoint</Application>
  <PresentationFormat>Format A4 (210 x 297 mm)</PresentationFormat>
  <Paragraphs>27</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Light</vt:lpstr>
      <vt:lpstr>Montserrat</vt:lpstr>
      <vt:lpstr>Times New Roman</vt:lpstr>
      <vt:lpstr>Thème Office</vt:lpstr>
      <vt:lpstr>Présentation PowerPoint</vt:lpstr>
    </vt:vector>
  </TitlesOfParts>
  <Company>La Poste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HAMELIN Magali</dc:creator>
  <cp:lastModifiedBy>CROS Celine</cp:lastModifiedBy>
  <cp:revision>161</cp:revision>
  <dcterms:created xsi:type="dcterms:W3CDTF">2022-03-02T15:03:16Z</dcterms:created>
  <dcterms:modified xsi:type="dcterms:W3CDTF">2023-01-11T09:37:24Z</dcterms:modified>
</cp:coreProperties>
</file>